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Lato"/>
      <p:regular r:id="rId23"/>
      <p:bold r:id="rId24"/>
      <p:italic r:id="rId25"/>
      <p:boldItalic r:id="rId26"/>
    </p:embeddedFont>
    <p:embeddedFont>
      <p:font typeface="Cairo"/>
      <p:regular r:id="rId27"/>
      <p:bold r:id="rId28"/>
    </p:embeddedFont>
    <p:embeddedFont>
      <p:font typeface="PT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738">
          <p15:clr>
            <a:srgbClr val="9AA0A6"/>
          </p15:clr>
        </p15:guide>
        <p15:guide id="2" pos="648">
          <p15:clr>
            <a:srgbClr val="9AA0A6"/>
          </p15:clr>
        </p15:guide>
        <p15:guide id="3" pos="3840">
          <p15:clr>
            <a:srgbClr val="9AA0A6"/>
          </p15:clr>
        </p15:guide>
        <p15:guide id="4" pos="3840">
          <p15:clr>
            <a:srgbClr val="9AA0A6"/>
          </p15:clr>
        </p15:guide>
        <p15:guide id="5" pos="3565">
          <p15:clr>
            <a:srgbClr val="9AA0A6"/>
          </p15:clr>
        </p15:guide>
        <p15:guide id="6" orient="horz" pos="11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38"/>
        <p:guide pos="648"/>
        <p:guide pos="3840"/>
        <p:guide pos="3840"/>
        <p:guide pos="3565"/>
        <p:guide pos="115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Cairo-bold.fntdata"/><Relationship Id="rId27" Type="http://schemas.openxmlformats.org/officeDocument/2006/relationships/font" Target="fonts/Cai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italic.fntdata"/><Relationship Id="rId30" Type="http://schemas.openxmlformats.org/officeDocument/2006/relationships/font" Target="fonts/PT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PT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46b7e0f3b_1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solidFill>
                <a:srgbClr val="242A36"/>
              </a:solidFill>
            </a:endParaRPr>
          </a:p>
          <a:p>
            <a:pPr indent="0" lvl="0" marL="0" rtl="0" algn="l">
              <a:lnSpc>
                <a:spcPct val="100000"/>
              </a:lnSpc>
              <a:spcBef>
                <a:spcPts val="0"/>
              </a:spcBef>
              <a:spcAft>
                <a:spcPts val="0"/>
              </a:spcAft>
              <a:buSzPts val="1400"/>
              <a:buNone/>
            </a:pPr>
            <a:r>
              <a:t/>
            </a:r>
            <a:endParaRPr>
              <a:solidFill>
                <a:srgbClr val="242A36"/>
              </a:solidFill>
            </a:endParaRPr>
          </a:p>
        </p:txBody>
      </p:sp>
      <p:sp>
        <p:nvSpPr>
          <p:cNvPr id="306" name="Google Shape;306;g1046b7e0f3b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1706cea2e6_0_1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31706cea2e6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1706cea2e6_0_1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31706cea2e6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1706cea2e6_0_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31706cea2e6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1706cea2e6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31706cea2e6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1706cea2e6_0_2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31706cea2e6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1706cea2e6_0_2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g31706cea2e6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1706cea2e6_0_2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g31706cea2e6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c5d31fc331_1_18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c5d31fc331_1_18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g1c5d31fc331_1_18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c753426b59_0_21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1c753426b59_0_2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1706cea2e6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31706cea2e6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706cea2e6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31706cea2e6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1706cea2e6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31706cea2e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1706cea2e6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31706cea2e6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1706cea2e6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31706cea2e6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1706cea2e6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g31706cea2e6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1706cea2e6_0_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1706cea2e6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age - white">
  <p:cSld name="Layout 4">
    <p:spTree>
      <p:nvGrpSpPr>
        <p:cNvPr id="17" name="Shape 17"/>
        <p:cNvGrpSpPr/>
        <p:nvPr/>
      </p:nvGrpSpPr>
      <p:grpSpPr>
        <a:xfrm>
          <a:off x="0" y="0"/>
          <a:ext cx="0" cy="0"/>
          <a:chOff x="0" y="0"/>
          <a:chExt cx="0" cy="0"/>
        </a:xfrm>
      </p:grpSpPr>
      <p:sp>
        <p:nvSpPr>
          <p:cNvPr id="18" name="Google Shape;18;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Lato"/>
              <a:ea typeface="Lato"/>
              <a:cs typeface="Lato"/>
              <a:sym typeface="Lato"/>
            </a:endParaRPr>
          </a:p>
        </p:txBody>
      </p:sp>
      <p:sp>
        <p:nvSpPr>
          <p:cNvPr id="19" name="Google Shape;19;p2"/>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0" name="Google Shape;20;p2"/>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1" name="Google Shape;21;p2"/>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2" name="Google Shape;22;p2"/>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3" name="Google Shape;23;p2"/>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Dark background">
  <p:cSld name="CUSTOM_3">
    <p:spTree>
      <p:nvGrpSpPr>
        <p:cNvPr id="145" name="Shape 145"/>
        <p:cNvGrpSpPr/>
        <p:nvPr/>
      </p:nvGrpSpPr>
      <p:grpSpPr>
        <a:xfrm>
          <a:off x="0" y="0"/>
          <a:ext cx="0" cy="0"/>
          <a:chOff x="0" y="0"/>
          <a:chExt cx="0" cy="0"/>
        </a:xfrm>
      </p:grpSpPr>
      <p:sp>
        <p:nvSpPr>
          <p:cNvPr id="146" name="Google Shape;146;p11"/>
          <p:cNvSpPr/>
          <p:nvPr/>
        </p:nvSpPr>
        <p:spPr>
          <a:xfrm>
            <a:off x="0" y="-2125"/>
            <a:ext cx="12192000" cy="68580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ph idx="2" type="pic"/>
          </p:nvPr>
        </p:nvSpPr>
        <p:spPr>
          <a:xfrm>
            <a:off x="6096000" y="-2125"/>
            <a:ext cx="6096000" cy="6858000"/>
          </a:xfrm>
          <a:prstGeom prst="rect">
            <a:avLst/>
          </a:prstGeom>
          <a:noFill/>
          <a:ln>
            <a:noFill/>
          </a:ln>
        </p:spPr>
      </p:sp>
      <p:sp>
        <p:nvSpPr>
          <p:cNvPr id="148" name="Google Shape;148;p11"/>
          <p:cNvSpPr txBox="1"/>
          <p:nvPr>
            <p:ph idx="1" type="subTitle"/>
          </p:nvPr>
        </p:nvSpPr>
        <p:spPr>
          <a:xfrm>
            <a:off x="912825" y="6572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Clr>
                <a:schemeClr val="lt1"/>
              </a:buClr>
              <a:buSzPts val="15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11"/>
          <p:cNvSpPr txBox="1"/>
          <p:nvPr>
            <p:ph type="title"/>
          </p:nvPr>
        </p:nvSpPr>
        <p:spPr>
          <a:xfrm>
            <a:off x="926700" y="990600"/>
            <a:ext cx="4562100" cy="1567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 name="Google Shape;150;p11"/>
          <p:cNvSpPr txBox="1"/>
          <p:nvPr>
            <p:ph idx="3" type="body"/>
          </p:nvPr>
        </p:nvSpPr>
        <p:spPr>
          <a:xfrm>
            <a:off x="912225" y="2503700"/>
            <a:ext cx="4562100" cy="3431700"/>
          </a:xfrm>
          <a:prstGeom prst="rect">
            <a:avLst/>
          </a:prstGeom>
        </p:spPr>
        <p:txBody>
          <a:bodyPr anchorCtr="0" anchor="t" bIns="91425" lIns="91425" spcFirstLastPara="1" rIns="91425" wrap="square" tIns="91425">
            <a:noAutofit/>
          </a:bodyPr>
          <a:lstStyle>
            <a:lvl1pPr indent="-336550" lvl="0" marL="457200" rtl="0">
              <a:lnSpc>
                <a:spcPct val="115000"/>
              </a:lnSpc>
              <a:spcBef>
                <a:spcPts val="400"/>
              </a:spcBef>
              <a:spcAft>
                <a:spcPts val="0"/>
              </a:spcAft>
              <a:buClr>
                <a:schemeClr val="lt1"/>
              </a:buClr>
              <a:buSzPts val="1700"/>
              <a:buChar char="●"/>
              <a:defRPr>
                <a:solidFill>
                  <a:schemeClr val="lt1"/>
                </a:solidFill>
              </a:defRPr>
            </a:lvl1pPr>
            <a:lvl2pPr indent="-317500" lvl="1" marL="914400" rtl="0">
              <a:lnSpc>
                <a:spcPct val="115000"/>
              </a:lnSpc>
              <a:spcBef>
                <a:spcPts val="400"/>
              </a:spcBef>
              <a:spcAft>
                <a:spcPts val="0"/>
              </a:spcAft>
              <a:buClr>
                <a:schemeClr val="lt1"/>
              </a:buClr>
              <a:buSzPts val="1400"/>
              <a:buChar char="○"/>
              <a:defRPr>
                <a:solidFill>
                  <a:schemeClr val="lt1"/>
                </a:solidFill>
              </a:defRPr>
            </a:lvl2pPr>
            <a:lvl3pPr indent="-298450" lvl="2" marL="1371600" rtl="0">
              <a:lnSpc>
                <a:spcPct val="115000"/>
              </a:lnSpc>
              <a:spcBef>
                <a:spcPts val="400"/>
              </a:spcBef>
              <a:spcAft>
                <a:spcPts val="0"/>
              </a:spcAft>
              <a:buClr>
                <a:schemeClr val="lt1"/>
              </a:buClr>
              <a:buSzPts val="1100"/>
              <a:buChar char="■"/>
              <a:defRPr>
                <a:solidFill>
                  <a:schemeClr val="lt1"/>
                </a:solidFill>
              </a:defRPr>
            </a:lvl3pPr>
            <a:lvl4pPr indent="-311150" lvl="3" marL="1828800" rtl="0">
              <a:lnSpc>
                <a:spcPct val="115000"/>
              </a:lnSpc>
              <a:spcBef>
                <a:spcPts val="400"/>
              </a:spcBef>
              <a:spcAft>
                <a:spcPts val="0"/>
              </a:spcAft>
              <a:buClr>
                <a:schemeClr val="lt1"/>
              </a:buClr>
              <a:buSzPts val="1300"/>
              <a:buChar char="●"/>
              <a:defRPr>
                <a:solidFill>
                  <a:schemeClr val="lt1"/>
                </a:solidFill>
              </a:defRPr>
            </a:lvl4pPr>
            <a:lvl5pPr indent="-311150" lvl="4" marL="2286000" rtl="0">
              <a:lnSpc>
                <a:spcPct val="115000"/>
              </a:lnSpc>
              <a:spcBef>
                <a:spcPts val="400"/>
              </a:spcBef>
              <a:spcAft>
                <a:spcPts val="0"/>
              </a:spcAft>
              <a:buClr>
                <a:schemeClr val="lt1"/>
              </a:buClr>
              <a:buSzPts val="1300"/>
              <a:buChar char="○"/>
              <a:defRPr>
                <a:solidFill>
                  <a:schemeClr val="lt1"/>
                </a:solidFill>
              </a:defRPr>
            </a:lvl5pPr>
            <a:lvl6pPr indent="-285750" lvl="5" marL="2743200" rtl="0">
              <a:lnSpc>
                <a:spcPct val="115000"/>
              </a:lnSpc>
              <a:spcBef>
                <a:spcPts val="400"/>
              </a:spcBef>
              <a:spcAft>
                <a:spcPts val="0"/>
              </a:spcAft>
              <a:buClr>
                <a:schemeClr val="lt1"/>
              </a:buClr>
              <a:buSzPts val="900"/>
              <a:buChar char="■"/>
              <a:defRPr>
                <a:solidFill>
                  <a:schemeClr val="lt1"/>
                </a:solidFill>
              </a:defRPr>
            </a:lvl6pPr>
            <a:lvl7pPr indent="-311150" lvl="6" marL="3200400" rtl="0">
              <a:lnSpc>
                <a:spcPct val="115000"/>
              </a:lnSpc>
              <a:spcBef>
                <a:spcPts val="400"/>
              </a:spcBef>
              <a:spcAft>
                <a:spcPts val="0"/>
              </a:spcAft>
              <a:buClr>
                <a:schemeClr val="lt1"/>
              </a:buClr>
              <a:buSzPts val="1300"/>
              <a:buChar char="●"/>
              <a:defRPr>
                <a:solidFill>
                  <a:schemeClr val="lt1"/>
                </a:solidFill>
              </a:defRPr>
            </a:lvl7pPr>
            <a:lvl8pPr indent="-311150" lvl="7" marL="3657600" rtl="0">
              <a:lnSpc>
                <a:spcPct val="115000"/>
              </a:lnSpc>
              <a:spcBef>
                <a:spcPts val="400"/>
              </a:spcBef>
              <a:spcAft>
                <a:spcPts val="0"/>
              </a:spcAft>
              <a:buClr>
                <a:schemeClr val="lt1"/>
              </a:buClr>
              <a:buSzPts val="1300"/>
              <a:buChar char="○"/>
              <a:defRPr>
                <a:solidFill>
                  <a:schemeClr val="lt1"/>
                </a:solidFill>
              </a:defRPr>
            </a:lvl8pPr>
            <a:lvl9pPr indent="-285750" lvl="8" marL="4114800" rtl="0">
              <a:lnSpc>
                <a:spcPct val="115000"/>
              </a:lnSpc>
              <a:spcBef>
                <a:spcPts val="400"/>
              </a:spcBef>
              <a:spcAft>
                <a:spcPts val="0"/>
              </a:spcAft>
              <a:buClr>
                <a:schemeClr val="lt1"/>
              </a:buClr>
              <a:buSzPts val="900"/>
              <a:buChar char="■"/>
              <a:defRPr>
                <a:solidFill>
                  <a:schemeClr val="lt1"/>
                </a:solidFill>
              </a:defRPr>
            </a:lvl9pPr>
          </a:lstStyle>
          <a:p/>
        </p:txBody>
      </p:sp>
      <p:sp>
        <p:nvSpPr>
          <p:cNvPr id="151" name="Google Shape;151;p11"/>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152" name="Google Shape;152;p11"/>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153" name="Google Shape;153;p11"/>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154" name="Google Shape;154;p11"/>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155" name="Google Shape;155;p11"/>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156" name="Google Shape;156;p11"/>
          <p:cNvSpPr txBox="1"/>
          <p:nvPr/>
        </p:nvSpPr>
        <p:spPr>
          <a:xfrm>
            <a:off x="-3719850" y="4146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sp>
        <p:nvSpPr>
          <p:cNvPr id="157" name="Google Shape;157;p11"/>
          <p:cNvSpPr txBox="1"/>
          <p:nvPr/>
        </p:nvSpPr>
        <p:spPr>
          <a:xfrm>
            <a:off x="-3719850" y="11920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lt1"/>
                </a:solidFill>
                <a:latin typeface="Cairo"/>
                <a:ea typeface="Cairo"/>
                <a:cs typeface="Cairo"/>
                <a:sym typeface="Cairo"/>
              </a:rPr>
              <a:t>green and white color</a:t>
            </a:r>
            <a:endParaRPr b="1" sz="1800">
              <a:solidFill>
                <a:schemeClr val="lt1"/>
              </a:solidFill>
              <a:latin typeface="Cairo"/>
              <a:ea typeface="Cairo"/>
              <a:cs typeface="Cairo"/>
              <a:sym typeface="Cairo"/>
            </a:endParaRPr>
          </a:p>
        </p:txBody>
      </p:sp>
      <p:cxnSp>
        <p:nvCxnSpPr>
          <p:cNvPr id="158" name="Google Shape;158;p11"/>
          <p:cNvCxnSpPr>
            <a:stCxn id="157" idx="3"/>
          </p:cNvCxnSpPr>
          <p:nvPr/>
        </p:nvCxnSpPr>
        <p:spPr>
          <a:xfrm>
            <a:off x="-526650" y="1561525"/>
            <a:ext cx="387000" cy="0"/>
          </a:xfrm>
          <a:prstGeom prst="straightConnector1">
            <a:avLst/>
          </a:prstGeom>
          <a:noFill/>
          <a:ln cap="flat" cmpd="sng" w="28575">
            <a:solidFill>
              <a:schemeClr val="dk2"/>
            </a:solidFill>
            <a:prstDash val="solid"/>
            <a:round/>
            <a:headEnd len="med" w="med" type="none"/>
            <a:tailEnd len="med" w="med" type="triangle"/>
          </a:ln>
        </p:spPr>
      </p:cxnSp>
      <p:cxnSp>
        <p:nvCxnSpPr>
          <p:cNvPr id="159" name="Google Shape;159;p11"/>
          <p:cNvCxnSpPr/>
          <p:nvPr/>
        </p:nvCxnSpPr>
        <p:spPr>
          <a:xfrm>
            <a:off x="-526725" y="830325"/>
            <a:ext cx="3870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guide id="6" pos="3449">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and bulletpoints + Image ">
  <p:cSld name="CUSTOM_2">
    <p:spTree>
      <p:nvGrpSpPr>
        <p:cNvPr id="160" name="Shape 160"/>
        <p:cNvGrpSpPr/>
        <p:nvPr/>
      </p:nvGrpSpPr>
      <p:grpSpPr>
        <a:xfrm>
          <a:off x="0" y="0"/>
          <a:ext cx="0" cy="0"/>
          <a:chOff x="0" y="0"/>
          <a:chExt cx="0" cy="0"/>
        </a:xfrm>
      </p:grpSpPr>
      <p:sp>
        <p:nvSpPr>
          <p:cNvPr id="161" name="Google Shape;161;p12"/>
          <p:cNvSpPr/>
          <p:nvPr>
            <p:ph idx="2" type="pic"/>
          </p:nvPr>
        </p:nvSpPr>
        <p:spPr>
          <a:xfrm>
            <a:off x="6096000" y="-2125"/>
            <a:ext cx="6096000" cy="6858000"/>
          </a:xfrm>
          <a:prstGeom prst="rect">
            <a:avLst/>
          </a:prstGeom>
          <a:noFill/>
          <a:ln>
            <a:noFill/>
          </a:ln>
        </p:spPr>
      </p:sp>
      <p:sp>
        <p:nvSpPr>
          <p:cNvPr id="162" name="Google Shape;162;p12"/>
          <p:cNvSpPr txBox="1"/>
          <p:nvPr>
            <p:ph idx="1" type="subTitle"/>
          </p:nvPr>
        </p:nvSpPr>
        <p:spPr>
          <a:xfrm>
            <a:off x="912825" y="6572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1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p12"/>
          <p:cNvSpPr txBox="1"/>
          <p:nvPr>
            <p:ph type="title"/>
          </p:nvPr>
        </p:nvSpPr>
        <p:spPr>
          <a:xfrm>
            <a:off x="926700" y="990600"/>
            <a:ext cx="4562100" cy="1567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12"/>
          <p:cNvSpPr txBox="1"/>
          <p:nvPr>
            <p:ph idx="3" type="body"/>
          </p:nvPr>
        </p:nvSpPr>
        <p:spPr>
          <a:xfrm>
            <a:off x="912225" y="2503700"/>
            <a:ext cx="4562100" cy="3431700"/>
          </a:xfrm>
          <a:prstGeom prst="rect">
            <a:avLst/>
          </a:prstGeom>
        </p:spPr>
        <p:txBody>
          <a:bodyPr anchorCtr="0" anchor="t" bIns="91425" lIns="91425" spcFirstLastPara="1" rIns="91425" wrap="square" tIns="91425">
            <a:noAutofit/>
          </a:bodyPr>
          <a:lstStyle>
            <a:lvl1pPr indent="-336550" lvl="0" marL="457200" rtl="0">
              <a:lnSpc>
                <a:spcPct val="115000"/>
              </a:lnSpc>
              <a:spcBef>
                <a:spcPts val="470"/>
              </a:spcBef>
              <a:spcAft>
                <a:spcPts val="0"/>
              </a:spcAft>
              <a:buClr>
                <a:schemeClr val="accent1"/>
              </a:buClr>
              <a:buSzPts val="1700"/>
              <a:buChar char="●"/>
              <a:defRPr/>
            </a:lvl1pPr>
            <a:lvl2pPr indent="-317500" lvl="1" marL="914400" rtl="0">
              <a:lnSpc>
                <a:spcPct val="115000"/>
              </a:lnSpc>
              <a:spcBef>
                <a:spcPts val="470"/>
              </a:spcBef>
              <a:spcAft>
                <a:spcPts val="0"/>
              </a:spcAft>
              <a:buClr>
                <a:schemeClr val="dk1"/>
              </a:buClr>
              <a:buSzPts val="1400"/>
              <a:buChar char="○"/>
              <a:defRPr/>
            </a:lvl2pPr>
            <a:lvl3pPr indent="-298450" lvl="2" marL="1371600" rtl="0">
              <a:lnSpc>
                <a:spcPct val="115000"/>
              </a:lnSpc>
              <a:spcBef>
                <a:spcPts val="470"/>
              </a:spcBef>
              <a:spcAft>
                <a:spcPts val="0"/>
              </a:spcAft>
              <a:buSzPts val="1100"/>
              <a:buChar char="■"/>
              <a:defRPr/>
            </a:lvl3pPr>
            <a:lvl4pPr indent="-311150" lvl="3" marL="1828800" rtl="0">
              <a:lnSpc>
                <a:spcPct val="115000"/>
              </a:lnSpc>
              <a:spcBef>
                <a:spcPts val="470"/>
              </a:spcBef>
              <a:spcAft>
                <a:spcPts val="0"/>
              </a:spcAft>
              <a:buClr>
                <a:schemeClr val="accent2"/>
              </a:buClr>
              <a:buSzPts val="1300"/>
              <a:buChar char="●"/>
              <a:defRPr/>
            </a:lvl4pPr>
            <a:lvl5pPr indent="-311150" lvl="4" marL="2286000" rtl="0">
              <a:lnSpc>
                <a:spcPct val="115000"/>
              </a:lnSpc>
              <a:spcBef>
                <a:spcPts val="470"/>
              </a:spcBef>
              <a:spcAft>
                <a:spcPts val="0"/>
              </a:spcAft>
              <a:buSzPts val="1300"/>
              <a:buChar char="○"/>
              <a:defRPr/>
            </a:lvl5pPr>
            <a:lvl6pPr indent="-285750" lvl="5" marL="2743200" rtl="0">
              <a:lnSpc>
                <a:spcPct val="115000"/>
              </a:lnSpc>
              <a:spcBef>
                <a:spcPts val="470"/>
              </a:spcBef>
              <a:spcAft>
                <a:spcPts val="0"/>
              </a:spcAft>
              <a:buClr>
                <a:schemeClr val="accent1"/>
              </a:buClr>
              <a:buSzPts val="900"/>
              <a:buChar char="■"/>
              <a:defRPr/>
            </a:lvl6pPr>
            <a:lvl7pPr indent="-311150" lvl="6" marL="3200400" rtl="0">
              <a:lnSpc>
                <a:spcPct val="115000"/>
              </a:lnSpc>
              <a:spcBef>
                <a:spcPts val="470"/>
              </a:spcBef>
              <a:spcAft>
                <a:spcPts val="0"/>
              </a:spcAft>
              <a:buClr>
                <a:schemeClr val="accent1"/>
              </a:buClr>
              <a:buSzPts val="1300"/>
              <a:buChar char="●"/>
              <a:defRPr/>
            </a:lvl7pPr>
            <a:lvl8pPr indent="-311150" lvl="7" marL="3657600" rtl="0">
              <a:lnSpc>
                <a:spcPct val="115000"/>
              </a:lnSpc>
              <a:spcBef>
                <a:spcPts val="470"/>
              </a:spcBef>
              <a:spcAft>
                <a:spcPts val="0"/>
              </a:spcAft>
              <a:buSzPts val="1300"/>
              <a:buChar char="○"/>
              <a:defRPr/>
            </a:lvl8pPr>
            <a:lvl9pPr indent="-285750" lvl="8" marL="4114800" rtl="0">
              <a:lnSpc>
                <a:spcPct val="115000"/>
              </a:lnSpc>
              <a:spcBef>
                <a:spcPts val="470"/>
              </a:spcBef>
              <a:spcAft>
                <a:spcPts val="0"/>
              </a:spcAft>
              <a:buClr>
                <a:schemeClr val="accent2"/>
              </a:buClr>
              <a:buSzPts val="900"/>
              <a:buChar char="■"/>
              <a:defRPr/>
            </a:lvl9pPr>
          </a:lstStyle>
          <a:p/>
        </p:txBody>
      </p:sp>
      <p:sp>
        <p:nvSpPr>
          <p:cNvPr id="165" name="Google Shape;165;p12"/>
          <p:cNvSpPr txBox="1"/>
          <p:nvPr/>
        </p:nvSpPr>
        <p:spPr>
          <a:xfrm>
            <a:off x="-3719850" y="11920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166" name="Google Shape;166;p12"/>
          <p:cNvCxnSpPr>
            <a:stCxn id="165" idx="3"/>
          </p:cNvCxnSpPr>
          <p:nvPr/>
        </p:nvCxnSpPr>
        <p:spPr>
          <a:xfrm>
            <a:off x="-526650" y="1561525"/>
            <a:ext cx="387000" cy="0"/>
          </a:xfrm>
          <a:prstGeom prst="straightConnector1">
            <a:avLst/>
          </a:prstGeom>
          <a:noFill/>
          <a:ln cap="flat" cmpd="sng" w="28575">
            <a:solidFill>
              <a:schemeClr val="dk2"/>
            </a:solidFill>
            <a:prstDash val="solid"/>
            <a:round/>
            <a:headEnd len="med" w="med" type="none"/>
            <a:tailEnd len="med" w="med" type="triangle"/>
          </a:ln>
        </p:spPr>
      </p:cxnSp>
      <p:sp>
        <p:nvSpPr>
          <p:cNvPr id="167" name="Google Shape;167;p12"/>
          <p:cNvSpPr txBox="1"/>
          <p:nvPr/>
        </p:nvSpPr>
        <p:spPr>
          <a:xfrm>
            <a:off x="-3719850" y="4146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168" name="Google Shape;168;p12"/>
          <p:cNvCxnSpPr/>
          <p:nvPr/>
        </p:nvCxnSpPr>
        <p:spPr>
          <a:xfrm>
            <a:off x="-526725" y="830325"/>
            <a:ext cx="3870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guide id="6" pos="3449">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Image + Text 2 columns">
  <p:cSld name="CUSTOM_1">
    <p:spTree>
      <p:nvGrpSpPr>
        <p:cNvPr id="169" name="Shape 169"/>
        <p:cNvGrpSpPr/>
        <p:nvPr/>
      </p:nvGrpSpPr>
      <p:grpSpPr>
        <a:xfrm>
          <a:off x="0" y="0"/>
          <a:ext cx="0" cy="0"/>
          <a:chOff x="0" y="0"/>
          <a:chExt cx="0" cy="0"/>
        </a:xfrm>
      </p:grpSpPr>
      <p:sp>
        <p:nvSpPr>
          <p:cNvPr id="170" name="Google Shape;170;p13"/>
          <p:cNvSpPr/>
          <p:nvPr>
            <p:ph idx="2" type="pic"/>
          </p:nvPr>
        </p:nvSpPr>
        <p:spPr>
          <a:xfrm>
            <a:off x="-50" y="-2125"/>
            <a:ext cx="3741300" cy="6858000"/>
          </a:xfrm>
          <a:prstGeom prst="rect">
            <a:avLst/>
          </a:prstGeom>
          <a:noFill/>
          <a:ln>
            <a:noFill/>
          </a:ln>
        </p:spPr>
      </p:sp>
      <p:sp>
        <p:nvSpPr>
          <p:cNvPr id="171" name="Google Shape;171;p13"/>
          <p:cNvSpPr txBox="1"/>
          <p:nvPr>
            <p:ph idx="1" type="subTitle"/>
          </p:nvPr>
        </p:nvSpPr>
        <p:spPr>
          <a:xfrm>
            <a:off x="4461044" y="657225"/>
            <a:ext cx="68007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1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p13"/>
          <p:cNvSpPr txBox="1"/>
          <p:nvPr>
            <p:ph type="title"/>
          </p:nvPr>
        </p:nvSpPr>
        <p:spPr>
          <a:xfrm>
            <a:off x="4481727" y="990600"/>
            <a:ext cx="6800700" cy="1567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13"/>
          <p:cNvSpPr txBox="1"/>
          <p:nvPr>
            <p:ph idx="3" type="body"/>
          </p:nvPr>
        </p:nvSpPr>
        <p:spPr>
          <a:xfrm>
            <a:off x="4460150" y="2503700"/>
            <a:ext cx="3323700" cy="3431700"/>
          </a:xfrm>
          <a:prstGeom prst="rect">
            <a:avLst/>
          </a:prstGeom>
        </p:spPr>
        <p:txBody>
          <a:bodyPr anchorCtr="0" anchor="t" bIns="91425" lIns="91425" spcFirstLastPara="1" rIns="91425" wrap="square" tIns="91425">
            <a:noAutofit/>
          </a:bodyPr>
          <a:lstStyle>
            <a:lvl1pPr indent="-336550" lvl="0" marL="457200" rtl="0">
              <a:spcBef>
                <a:spcPts val="400"/>
              </a:spcBef>
              <a:spcAft>
                <a:spcPts val="0"/>
              </a:spcAft>
              <a:buSzPts val="1700"/>
              <a:buChar char="●"/>
              <a:defRPr/>
            </a:lvl1pPr>
            <a:lvl2pPr indent="-317500" lvl="1" marL="914400" rtl="0">
              <a:spcBef>
                <a:spcPts val="400"/>
              </a:spcBef>
              <a:spcAft>
                <a:spcPts val="0"/>
              </a:spcAft>
              <a:buSzPts val="1400"/>
              <a:buChar char="○"/>
              <a:defRPr/>
            </a:lvl2pPr>
            <a:lvl3pPr indent="-298450" lvl="2" marL="1371600" rtl="0">
              <a:spcBef>
                <a:spcPts val="400"/>
              </a:spcBef>
              <a:spcAft>
                <a:spcPts val="0"/>
              </a:spcAft>
              <a:buSzPts val="1100"/>
              <a:buChar char="■"/>
              <a:defRPr/>
            </a:lvl3pPr>
            <a:lvl4pPr indent="-311150" lvl="3" marL="1828800" rtl="0">
              <a:spcBef>
                <a:spcPts val="400"/>
              </a:spcBef>
              <a:spcAft>
                <a:spcPts val="0"/>
              </a:spcAft>
              <a:buSzPts val="1300"/>
              <a:buChar char="●"/>
              <a:defRPr/>
            </a:lvl4pPr>
            <a:lvl5pPr indent="-311150" lvl="4" marL="2286000" rtl="0">
              <a:spcBef>
                <a:spcPts val="400"/>
              </a:spcBef>
              <a:spcAft>
                <a:spcPts val="0"/>
              </a:spcAft>
              <a:buSzPts val="1300"/>
              <a:buChar char="○"/>
              <a:defRPr/>
            </a:lvl5pPr>
            <a:lvl6pPr indent="-285750" lvl="5" marL="2743200" rtl="0">
              <a:spcBef>
                <a:spcPts val="400"/>
              </a:spcBef>
              <a:spcAft>
                <a:spcPts val="0"/>
              </a:spcAft>
              <a:buSzPts val="900"/>
              <a:buChar char="■"/>
              <a:defRPr/>
            </a:lvl6pPr>
            <a:lvl7pPr indent="-311150" lvl="6" marL="3200400" rtl="0">
              <a:spcBef>
                <a:spcPts val="400"/>
              </a:spcBef>
              <a:spcAft>
                <a:spcPts val="0"/>
              </a:spcAft>
              <a:buSzPts val="1300"/>
              <a:buChar char="●"/>
              <a:defRPr/>
            </a:lvl7pPr>
            <a:lvl8pPr indent="-311150" lvl="7" marL="3657600" rtl="0">
              <a:spcBef>
                <a:spcPts val="400"/>
              </a:spcBef>
              <a:spcAft>
                <a:spcPts val="0"/>
              </a:spcAft>
              <a:buSzPts val="1300"/>
              <a:buChar char="○"/>
              <a:defRPr/>
            </a:lvl8pPr>
            <a:lvl9pPr indent="-285750" lvl="8" marL="4114800" rtl="0">
              <a:spcBef>
                <a:spcPts val="400"/>
              </a:spcBef>
              <a:spcAft>
                <a:spcPts val="0"/>
              </a:spcAft>
              <a:buSzPts val="900"/>
              <a:buChar char="■"/>
              <a:defRPr/>
            </a:lvl9pPr>
          </a:lstStyle>
          <a:p/>
        </p:txBody>
      </p:sp>
      <p:sp>
        <p:nvSpPr>
          <p:cNvPr id="174" name="Google Shape;174;p13"/>
          <p:cNvSpPr txBox="1"/>
          <p:nvPr/>
        </p:nvSpPr>
        <p:spPr>
          <a:xfrm>
            <a:off x="-3676750" y="1284475"/>
            <a:ext cx="3140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latin typeface="Cairo"/>
                <a:ea typeface="Cairo"/>
                <a:cs typeface="Cairo"/>
                <a:sym typeface="Cairo"/>
              </a:rPr>
              <a:t>For this headline use </a:t>
            </a:r>
            <a:r>
              <a:rPr b="1" lang="en-US">
                <a:solidFill>
                  <a:schemeClr val="dk1"/>
                </a:solidFill>
                <a:latin typeface="Cairo"/>
                <a:ea typeface="Cairo"/>
                <a:cs typeface="Cairo"/>
                <a:sym typeface="Cairo"/>
              </a:rPr>
              <a:t>green and dark purple</a:t>
            </a:r>
            <a:endParaRPr b="1">
              <a:solidFill>
                <a:schemeClr val="dk1"/>
              </a:solidFill>
              <a:latin typeface="Cairo"/>
              <a:ea typeface="Cairo"/>
              <a:cs typeface="Cairo"/>
              <a:sym typeface="Cairo"/>
            </a:endParaRPr>
          </a:p>
        </p:txBody>
      </p:sp>
      <p:cxnSp>
        <p:nvCxnSpPr>
          <p:cNvPr id="175" name="Google Shape;175;p13"/>
          <p:cNvCxnSpPr>
            <a:stCxn id="174" idx="3"/>
          </p:cNvCxnSpPr>
          <p:nvPr/>
        </p:nvCxnSpPr>
        <p:spPr>
          <a:xfrm>
            <a:off x="-536350" y="1592275"/>
            <a:ext cx="396600" cy="0"/>
          </a:xfrm>
          <a:prstGeom prst="straightConnector1">
            <a:avLst/>
          </a:prstGeom>
          <a:noFill/>
          <a:ln cap="flat" cmpd="sng" w="28575">
            <a:solidFill>
              <a:schemeClr val="dk2"/>
            </a:solidFill>
            <a:prstDash val="solid"/>
            <a:round/>
            <a:headEnd len="med" w="med" type="none"/>
            <a:tailEnd len="med" w="med" type="triangle"/>
          </a:ln>
        </p:spPr>
      </p:cxnSp>
      <p:sp>
        <p:nvSpPr>
          <p:cNvPr id="176" name="Google Shape;176;p13"/>
          <p:cNvSpPr/>
          <p:nvPr/>
        </p:nvSpPr>
        <p:spPr>
          <a:xfrm>
            <a:off x="11551337" y="6237533"/>
            <a:ext cx="278100" cy="278100"/>
          </a:xfrm>
          <a:prstGeom prst="ellipse">
            <a:avLst/>
          </a:prstGeom>
          <a:solidFill>
            <a:srgbClr val="11C18F"/>
          </a:solidFill>
          <a:ln cap="flat" cmpd="sng" w="9525">
            <a:solidFill>
              <a:srgbClr val="11C1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ato"/>
              <a:ea typeface="Lato"/>
              <a:cs typeface="Lato"/>
              <a:sym typeface="Lato"/>
            </a:endParaRPr>
          </a:p>
        </p:txBody>
      </p:sp>
      <p:sp>
        <p:nvSpPr>
          <p:cNvPr id="177" name="Google Shape;177;p13"/>
          <p:cNvSpPr txBox="1"/>
          <p:nvPr/>
        </p:nvSpPr>
        <p:spPr>
          <a:xfrm>
            <a:off x="11447082" y="6133692"/>
            <a:ext cx="486600" cy="48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050" u="none" cap="none" strike="noStrike">
                <a:solidFill>
                  <a:srgbClr val="FFFFFF"/>
                </a:solidFill>
                <a:latin typeface="Lato"/>
                <a:ea typeface="Lato"/>
                <a:cs typeface="Lato"/>
                <a:sym typeface="Lato"/>
              </a:rPr>
              <a:t>‹#›</a:t>
            </a:fld>
            <a:endParaRPr b="0" i="0" sz="1400" u="none" cap="none" strike="noStrike">
              <a:solidFill>
                <a:srgbClr val="FFFFFF"/>
              </a:solidFill>
              <a:latin typeface="Lato"/>
              <a:ea typeface="Lato"/>
              <a:cs typeface="Lato"/>
              <a:sym typeface="Lato"/>
            </a:endParaRPr>
          </a:p>
        </p:txBody>
      </p:sp>
      <p:sp>
        <p:nvSpPr>
          <p:cNvPr id="178" name="Google Shape;178;p13"/>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rgbClr val="FFFFFF"/>
                </a:solidFill>
              </a:rPr>
              <a:t>© COS Systems, 2011–2021, All Rights Reserved</a:t>
            </a:r>
            <a:endParaRPr b="1" sz="600">
              <a:solidFill>
                <a:srgbClr val="FFFFFF"/>
              </a:solidFill>
              <a:latin typeface="PT Sans"/>
              <a:ea typeface="PT Sans"/>
              <a:cs typeface="PT Sans"/>
              <a:sym typeface="PT Sans"/>
            </a:endParaRPr>
          </a:p>
        </p:txBody>
      </p:sp>
      <p:grpSp>
        <p:nvGrpSpPr>
          <p:cNvPr id="179" name="Google Shape;179;p13"/>
          <p:cNvGrpSpPr/>
          <p:nvPr/>
        </p:nvGrpSpPr>
        <p:grpSpPr>
          <a:xfrm>
            <a:off x="369600" y="6188588"/>
            <a:ext cx="3916652" cy="375975"/>
            <a:chOff x="369600" y="6188588"/>
            <a:chExt cx="3916652" cy="375975"/>
          </a:xfrm>
        </p:grpSpPr>
        <p:pic>
          <p:nvPicPr>
            <p:cNvPr id="180" name="Google Shape;180;p13"/>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181" name="Google Shape;181;p13"/>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FFFFFF"/>
                  </a:solidFill>
                  <a:latin typeface="PT Sans"/>
                  <a:ea typeface="PT Sans"/>
                  <a:cs typeface="PT Sans"/>
                  <a:sym typeface="PT Sans"/>
                </a:rPr>
                <a:t>WWW.COSSYSTEMS</a:t>
              </a:r>
              <a:r>
                <a:rPr b="1" i="0" lang="en-US" sz="900" u="none" cap="none" strike="noStrike">
                  <a:solidFill>
                    <a:srgbClr val="FFFFFF"/>
                  </a:solidFill>
                  <a:latin typeface="PT Sans"/>
                  <a:ea typeface="PT Sans"/>
                  <a:cs typeface="PT Sans"/>
                  <a:sym typeface="PT Sans"/>
                </a:rPr>
                <a:t>.COM</a:t>
              </a:r>
              <a:endParaRPr b="1" i="0" sz="900" u="none" cap="none" strike="noStrike">
                <a:solidFill>
                  <a:srgbClr val="FFFFFF"/>
                </a:solidFill>
                <a:latin typeface="PT Sans"/>
                <a:ea typeface="PT Sans"/>
                <a:cs typeface="PT Sans"/>
                <a:sym typeface="PT Sans"/>
              </a:endParaRPr>
            </a:p>
          </p:txBody>
        </p:sp>
      </p:grpSp>
      <p:sp>
        <p:nvSpPr>
          <p:cNvPr id="182" name="Google Shape;182;p13"/>
          <p:cNvSpPr txBox="1"/>
          <p:nvPr>
            <p:ph idx="4" type="body"/>
          </p:nvPr>
        </p:nvSpPr>
        <p:spPr>
          <a:xfrm>
            <a:off x="7958725" y="2503700"/>
            <a:ext cx="3323700" cy="3431700"/>
          </a:xfrm>
          <a:prstGeom prst="rect">
            <a:avLst/>
          </a:prstGeom>
        </p:spPr>
        <p:txBody>
          <a:bodyPr anchorCtr="0" anchor="t" bIns="91425" lIns="91425" spcFirstLastPara="1" rIns="91425" wrap="square" tIns="91425">
            <a:noAutofit/>
          </a:bodyPr>
          <a:lstStyle>
            <a:lvl1pPr indent="-336550" lvl="0" marL="457200" rtl="0">
              <a:spcBef>
                <a:spcPts val="400"/>
              </a:spcBef>
              <a:spcAft>
                <a:spcPts val="0"/>
              </a:spcAft>
              <a:buSzPts val="1700"/>
              <a:buChar char="●"/>
              <a:defRPr/>
            </a:lvl1pPr>
            <a:lvl2pPr indent="-317500" lvl="1" marL="914400" rtl="0">
              <a:spcBef>
                <a:spcPts val="400"/>
              </a:spcBef>
              <a:spcAft>
                <a:spcPts val="0"/>
              </a:spcAft>
              <a:buSzPts val="1400"/>
              <a:buChar char="○"/>
              <a:defRPr/>
            </a:lvl2pPr>
            <a:lvl3pPr indent="-298450" lvl="2" marL="1371600" rtl="0">
              <a:spcBef>
                <a:spcPts val="400"/>
              </a:spcBef>
              <a:spcAft>
                <a:spcPts val="0"/>
              </a:spcAft>
              <a:buSzPts val="1100"/>
              <a:buChar char="■"/>
              <a:defRPr/>
            </a:lvl3pPr>
            <a:lvl4pPr indent="-311150" lvl="3" marL="1828800" rtl="0">
              <a:spcBef>
                <a:spcPts val="400"/>
              </a:spcBef>
              <a:spcAft>
                <a:spcPts val="0"/>
              </a:spcAft>
              <a:buSzPts val="1300"/>
              <a:buChar char="●"/>
              <a:defRPr/>
            </a:lvl4pPr>
            <a:lvl5pPr indent="-311150" lvl="4" marL="2286000" rtl="0">
              <a:spcBef>
                <a:spcPts val="400"/>
              </a:spcBef>
              <a:spcAft>
                <a:spcPts val="0"/>
              </a:spcAft>
              <a:buSzPts val="1300"/>
              <a:buChar char="○"/>
              <a:defRPr/>
            </a:lvl5pPr>
            <a:lvl6pPr indent="-285750" lvl="5" marL="2743200" rtl="0">
              <a:spcBef>
                <a:spcPts val="400"/>
              </a:spcBef>
              <a:spcAft>
                <a:spcPts val="0"/>
              </a:spcAft>
              <a:buSzPts val="900"/>
              <a:buChar char="■"/>
              <a:defRPr/>
            </a:lvl6pPr>
            <a:lvl7pPr indent="-311150" lvl="6" marL="3200400" rtl="0">
              <a:spcBef>
                <a:spcPts val="400"/>
              </a:spcBef>
              <a:spcAft>
                <a:spcPts val="0"/>
              </a:spcAft>
              <a:buSzPts val="1300"/>
              <a:buChar char="●"/>
              <a:defRPr/>
            </a:lvl7pPr>
            <a:lvl8pPr indent="-311150" lvl="7" marL="3657600" rtl="0">
              <a:spcBef>
                <a:spcPts val="400"/>
              </a:spcBef>
              <a:spcAft>
                <a:spcPts val="0"/>
              </a:spcAft>
              <a:buSzPts val="1300"/>
              <a:buChar char="○"/>
              <a:defRPr/>
            </a:lvl8pPr>
            <a:lvl9pPr indent="-285750" lvl="8" marL="4114800" rtl="0">
              <a:spcBef>
                <a:spcPts val="400"/>
              </a:spcBef>
              <a:spcAft>
                <a:spcPts val="0"/>
              </a:spcAft>
              <a:buSzPts val="900"/>
              <a:buChar char="■"/>
              <a:defRPr/>
            </a:lvl9pPr>
          </a:lstStyle>
          <a:p/>
        </p:txBody>
      </p:sp>
      <p:sp>
        <p:nvSpPr>
          <p:cNvPr id="183" name="Google Shape;183;p13"/>
          <p:cNvSpPr txBox="1"/>
          <p:nvPr/>
        </p:nvSpPr>
        <p:spPr>
          <a:xfrm>
            <a:off x="-3676725" y="567075"/>
            <a:ext cx="332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184" name="Google Shape;184;p13"/>
          <p:cNvCxnSpPr/>
          <p:nvPr/>
        </p:nvCxnSpPr>
        <p:spPr>
          <a:xfrm>
            <a:off x="-526725" y="982725"/>
            <a:ext cx="387000" cy="0"/>
          </a:xfrm>
          <a:prstGeom prst="straightConnector1">
            <a:avLst/>
          </a:prstGeom>
          <a:noFill/>
          <a:ln cap="flat" cmpd="sng" w="28575">
            <a:solidFill>
              <a:schemeClr val="dk2"/>
            </a:solidFill>
            <a:prstDash val="solid"/>
            <a:round/>
            <a:headEnd len="med" w="med" type="none"/>
            <a:tailEnd len="med" w="med" type="triangle"/>
          </a:ln>
        </p:spPr>
      </p:cxnSp>
      <p:sp>
        <p:nvSpPr>
          <p:cNvPr id="185" name="Google Shape;185;p13"/>
          <p:cNvSpPr txBox="1"/>
          <p:nvPr/>
        </p:nvSpPr>
        <p:spPr>
          <a:xfrm>
            <a:off x="12916875" y="414675"/>
            <a:ext cx="3828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T Sans"/>
                <a:ea typeface="PT Sans"/>
                <a:cs typeface="PT Sans"/>
                <a:sym typeface="PT Sans"/>
              </a:rPr>
              <a:t>MAKE THIS HEADLINE IN CAPITAL LETTERS!</a:t>
            </a:r>
            <a:br>
              <a:rPr lang="en-US">
                <a:latin typeface="PT Sans"/>
                <a:ea typeface="PT Sans"/>
                <a:cs typeface="PT Sans"/>
                <a:sym typeface="PT Sans"/>
              </a:rPr>
            </a:br>
            <a:r>
              <a:rPr lang="en-US">
                <a:latin typeface="PT Sans"/>
                <a:ea typeface="PT Sans"/>
                <a:cs typeface="PT Sans"/>
                <a:sym typeface="PT Sans"/>
              </a:rPr>
              <a:t>(mark text and go to Format/Text/Stora bokstäver)</a:t>
            </a:r>
            <a:endParaRPr>
              <a:latin typeface="PT Sans"/>
              <a:ea typeface="PT Sans"/>
              <a:cs typeface="PT Sans"/>
              <a:sym typeface="PT Sans"/>
            </a:endParaRPr>
          </a:p>
        </p:txBody>
      </p:sp>
      <p:cxnSp>
        <p:nvCxnSpPr>
          <p:cNvPr id="186" name="Google Shape;186;p13"/>
          <p:cNvCxnSpPr/>
          <p:nvPr/>
        </p:nvCxnSpPr>
        <p:spPr>
          <a:xfrm flipH="1">
            <a:off x="12347888" y="830325"/>
            <a:ext cx="413100" cy="84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guide id="6" pos="3449">
          <p15:clr>
            <a:srgbClr val="FA7B17"/>
          </p15:clr>
        </p15:guide>
        <p15:guide id="7" pos="4032">
          <p15:clr>
            <a:srgbClr val="FA7B17"/>
          </p15:clr>
        </p15:guide>
        <p15:guide id="8" pos="495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ext - NOTE!!!! rectangular shape under headline wont show on pages copy from template">
  <p:cSld name="Layout 4_1">
    <p:spTree>
      <p:nvGrpSpPr>
        <p:cNvPr id="187" name="Shape 187"/>
        <p:cNvGrpSpPr/>
        <p:nvPr/>
      </p:nvGrpSpPr>
      <p:grpSpPr>
        <a:xfrm>
          <a:off x="0" y="0"/>
          <a:ext cx="0" cy="0"/>
          <a:chOff x="0" y="0"/>
          <a:chExt cx="0" cy="0"/>
        </a:xfrm>
      </p:grpSpPr>
      <p:sp>
        <p:nvSpPr>
          <p:cNvPr id="188" name="Google Shape;188;p14"/>
          <p:cNvSpPr/>
          <p:nvPr>
            <p:ph idx="2" type="pic"/>
          </p:nvPr>
        </p:nvSpPr>
        <p:spPr>
          <a:xfrm>
            <a:off x="0" y="0"/>
            <a:ext cx="12192000" cy="6858000"/>
          </a:xfrm>
          <a:prstGeom prst="rect">
            <a:avLst/>
          </a:prstGeom>
          <a:noFill/>
          <a:ln>
            <a:noFill/>
          </a:ln>
          <a:effectLst>
            <a:outerShdw blurRad="57150" rotWithShape="0" algn="bl" dir="5400000" dist="19050">
              <a:srgbClr val="000000">
                <a:alpha val="50000"/>
              </a:srgbClr>
            </a:outerShdw>
          </a:effectLst>
        </p:spPr>
      </p:sp>
      <p:sp>
        <p:nvSpPr>
          <p:cNvPr id="189" name="Google Shape;189;p14"/>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190" name="Google Shape;190;p14"/>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191" name="Google Shape;191;p14"/>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192" name="Google Shape;192;p14"/>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193" name="Google Shape;193;p14"/>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pic>
        <p:nvPicPr>
          <p:cNvPr id="194" name="Google Shape;194;p14"/>
          <p:cNvPicPr preferRelativeResize="0"/>
          <p:nvPr/>
        </p:nvPicPr>
        <p:blipFill>
          <a:blip r:embed="rId2">
            <a:alphaModFix/>
          </a:blip>
          <a:stretch>
            <a:fillRect/>
          </a:stretch>
        </p:blipFill>
        <p:spPr>
          <a:xfrm>
            <a:off x="10828263" y="464291"/>
            <a:ext cx="908225" cy="908225"/>
          </a:xfrm>
          <a:prstGeom prst="rect">
            <a:avLst/>
          </a:prstGeom>
          <a:noFill/>
          <a:ln>
            <a:noFill/>
          </a:ln>
        </p:spPr>
      </p:pic>
      <p:sp>
        <p:nvSpPr>
          <p:cNvPr id="195" name="Google Shape;195;p14"/>
          <p:cNvSpPr/>
          <p:nvPr/>
        </p:nvSpPr>
        <p:spPr>
          <a:xfrm>
            <a:off x="0" y="1592275"/>
            <a:ext cx="7083300" cy="3657600"/>
          </a:xfrm>
          <a:prstGeom prst="rect">
            <a:avLst/>
          </a:prstGeom>
          <a:solidFill>
            <a:srgbClr val="242A36">
              <a:alpha val="8596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txBox="1"/>
          <p:nvPr>
            <p:ph type="title"/>
          </p:nvPr>
        </p:nvSpPr>
        <p:spPr>
          <a:xfrm>
            <a:off x="827875" y="2051275"/>
            <a:ext cx="5770800" cy="1224600"/>
          </a:xfrm>
          <a:prstGeom prst="rect">
            <a:avLst/>
          </a:prstGeom>
        </p:spPr>
        <p:txBody>
          <a:bodyPr anchorCtr="0" anchor="t" bIns="91425" lIns="91425" spcFirstLastPara="1" rIns="91425" wrap="square" tIns="91425">
            <a:noAutofit/>
          </a:bodyPr>
          <a:lstStyle>
            <a:lvl1pPr lvl="0" rtl="0" algn="l">
              <a:lnSpc>
                <a:spcPct val="90000"/>
              </a:lnSpc>
              <a:spcBef>
                <a:spcPts val="0"/>
              </a:spcBef>
              <a:spcAft>
                <a:spcPts val="0"/>
              </a:spcAft>
              <a:buClr>
                <a:schemeClr val="accent1"/>
              </a:buClr>
              <a:buSzPts val="6000"/>
              <a:buNone/>
              <a:defRPr b="1" sz="6000">
                <a:solidFill>
                  <a:schemeClr val="accent1"/>
                </a:solidFill>
                <a:latin typeface="Cairo"/>
                <a:ea typeface="Cairo"/>
                <a:cs typeface="Cairo"/>
                <a:sym typeface="Cairo"/>
              </a:defRPr>
            </a:lvl1pPr>
            <a:lvl2pPr lvl="1" rtl="0">
              <a:spcBef>
                <a:spcPts val="0"/>
              </a:spcBef>
              <a:spcAft>
                <a:spcPts val="0"/>
              </a:spcAft>
              <a:buSzPts val="1400"/>
              <a:buNone/>
              <a:defRPr>
                <a:latin typeface="Cairo"/>
                <a:ea typeface="Cairo"/>
                <a:cs typeface="Cairo"/>
                <a:sym typeface="Cairo"/>
              </a:defRPr>
            </a:lvl2pPr>
            <a:lvl3pPr lvl="2" rtl="0">
              <a:spcBef>
                <a:spcPts val="0"/>
              </a:spcBef>
              <a:spcAft>
                <a:spcPts val="0"/>
              </a:spcAft>
              <a:buSzPts val="1400"/>
              <a:buNone/>
              <a:defRPr>
                <a:latin typeface="Cairo"/>
                <a:ea typeface="Cairo"/>
                <a:cs typeface="Cairo"/>
                <a:sym typeface="Cairo"/>
              </a:defRPr>
            </a:lvl3pPr>
            <a:lvl4pPr lvl="3" rtl="0">
              <a:spcBef>
                <a:spcPts val="0"/>
              </a:spcBef>
              <a:spcAft>
                <a:spcPts val="0"/>
              </a:spcAft>
              <a:buSzPts val="1400"/>
              <a:buNone/>
              <a:defRPr>
                <a:latin typeface="Cairo"/>
                <a:ea typeface="Cairo"/>
                <a:cs typeface="Cairo"/>
                <a:sym typeface="Cairo"/>
              </a:defRPr>
            </a:lvl4pPr>
            <a:lvl5pPr lvl="4" rtl="0">
              <a:spcBef>
                <a:spcPts val="0"/>
              </a:spcBef>
              <a:spcAft>
                <a:spcPts val="0"/>
              </a:spcAft>
              <a:buSzPts val="1400"/>
              <a:buNone/>
              <a:defRPr>
                <a:latin typeface="Cairo"/>
                <a:ea typeface="Cairo"/>
                <a:cs typeface="Cairo"/>
                <a:sym typeface="Cairo"/>
              </a:defRPr>
            </a:lvl5pPr>
            <a:lvl6pPr lvl="5" rtl="0">
              <a:spcBef>
                <a:spcPts val="0"/>
              </a:spcBef>
              <a:spcAft>
                <a:spcPts val="0"/>
              </a:spcAft>
              <a:buSzPts val="1400"/>
              <a:buNone/>
              <a:defRPr>
                <a:latin typeface="Cairo"/>
                <a:ea typeface="Cairo"/>
                <a:cs typeface="Cairo"/>
                <a:sym typeface="Cairo"/>
              </a:defRPr>
            </a:lvl6pPr>
            <a:lvl7pPr lvl="6" rtl="0">
              <a:spcBef>
                <a:spcPts val="0"/>
              </a:spcBef>
              <a:spcAft>
                <a:spcPts val="0"/>
              </a:spcAft>
              <a:buSzPts val="1400"/>
              <a:buNone/>
              <a:defRPr>
                <a:latin typeface="Cairo"/>
                <a:ea typeface="Cairo"/>
                <a:cs typeface="Cairo"/>
                <a:sym typeface="Cairo"/>
              </a:defRPr>
            </a:lvl7pPr>
            <a:lvl8pPr lvl="7" rtl="0">
              <a:spcBef>
                <a:spcPts val="0"/>
              </a:spcBef>
              <a:spcAft>
                <a:spcPts val="0"/>
              </a:spcAft>
              <a:buSzPts val="1400"/>
              <a:buNone/>
              <a:defRPr>
                <a:latin typeface="Cairo"/>
                <a:ea typeface="Cairo"/>
                <a:cs typeface="Cairo"/>
                <a:sym typeface="Cairo"/>
              </a:defRPr>
            </a:lvl8pPr>
            <a:lvl9pPr lvl="8" rtl="0">
              <a:spcBef>
                <a:spcPts val="0"/>
              </a:spcBef>
              <a:spcAft>
                <a:spcPts val="0"/>
              </a:spcAft>
              <a:buSzPts val="1400"/>
              <a:buNone/>
              <a:defRPr>
                <a:latin typeface="Cairo"/>
                <a:ea typeface="Cairo"/>
                <a:cs typeface="Cairo"/>
                <a:sym typeface="Cairo"/>
              </a:defRPr>
            </a:lvl9pPr>
          </a:lstStyle>
          <a:p/>
        </p:txBody>
      </p:sp>
      <p:sp>
        <p:nvSpPr>
          <p:cNvPr id="197" name="Google Shape;197;p14"/>
          <p:cNvSpPr txBox="1"/>
          <p:nvPr>
            <p:ph idx="1" type="subTitle"/>
          </p:nvPr>
        </p:nvSpPr>
        <p:spPr>
          <a:xfrm>
            <a:off x="846350" y="4497000"/>
            <a:ext cx="5770800" cy="432300"/>
          </a:xfrm>
          <a:prstGeom prst="rect">
            <a:avLst/>
          </a:prstGeom>
        </p:spPr>
        <p:txBody>
          <a:bodyPr anchorCtr="0" anchor="t" bIns="91425" lIns="91425" spcFirstLastPara="1" rIns="91425" wrap="square" tIns="91425">
            <a:noAutofit/>
          </a:bodyPr>
          <a:lstStyle>
            <a:lvl1pPr lvl="0" rtl="0" algn="l">
              <a:spcBef>
                <a:spcPts val="0"/>
              </a:spcBef>
              <a:spcAft>
                <a:spcPts val="0"/>
              </a:spcAft>
              <a:buClr>
                <a:schemeClr val="lt1"/>
              </a:buClr>
              <a:buSzPts val="1400"/>
              <a:buFont typeface="PT Sans"/>
              <a:buNone/>
              <a:defRPr b="0" sz="1400">
                <a:solidFill>
                  <a:schemeClr val="lt1"/>
                </a:solidFill>
                <a:latin typeface="PT Sans"/>
                <a:ea typeface="PT Sans"/>
                <a:cs typeface="PT Sans"/>
                <a:sym typeface="PT Sans"/>
              </a:defRPr>
            </a:lvl1pPr>
            <a:lvl2pPr lvl="1" rtl="0">
              <a:spcBef>
                <a:spcPts val="0"/>
              </a:spcBef>
              <a:spcAft>
                <a:spcPts val="0"/>
              </a:spcAft>
              <a:buSzPts val="1400"/>
              <a:buFont typeface="PT Sans"/>
              <a:buNone/>
              <a:defRPr sz="1400">
                <a:latin typeface="PT Sans"/>
                <a:ea typeface="PT Sans"/>
                <a:cs typeface="PT Sans"/>
                <a:sym typeface="PT Sans"/>
              </a:defRPr>
            </a:lvl2pPr>
            <a:lvl3pPr lvl="2" rtl="0">
              <a:spcBef>
                <a:spcPts val="0"/>
              </a:spcBef>
              <a:spcAft>
                <a:spcPts val="0"/>
              </a:spcAft>
              <a:buSzPts val="1400"/>
              <a:buFont typeface="PT Sans"/>
              <a:buNone/>
              <a:defRPr sz="1400">
                <a:latin typeface="PT Sans"/>
                <a:ea typeface="PT Sans"/>
                <a:cs typeface="PT Sans"/>
                <a:sym typeface="PT Sans"/>
              </a:defRPr>
            </a:lvl3pPr>
            <a:lvl4pPr lvl="3" rtl="0">
              <a:spcBef>
                <a:spcPts val="0"/>
              </a:spcBef>
              <a:spcAft>
                <a:spcPts val="0"/>
              </a:spcAft>
              <a:buSzPts val="1400"/>
              <a:buFont typeface="PT Sans"/>
              <a:buNone/>
              <a:defRPr sz="1400">
                <a:latin typeface="PT Sans"/>
                <a:ea typeface="PT Sans"/>
                <a:cs typeface="PT Sans"/>
                <a:sym typeface="PT Sans"/>
              </a:defRPr>
            </a:lvl4pPr>
            <a:lvl5pPr lvl="4" rtl="0">
              <a:spcBef>
                <a:spcPts val="0"/>
              </a:spcBef>
              <a:spcAft>
                <a:spcPts val="0"/>
              </a:spcAft>
              <a:buSzPts val="1400"/>
              <a:buFont typeface="PT Sans"/>
              <a:buNone/>
              <a:defRPr sz="1400">
                <a:latin typeface="PT Sans"/>
                <a:ea typeface="PT Sans"/>
                <a:cs typeface="PT Sans"/>
                <a:sym typeface="PT Sans"/>
              </a:defRPr>
            </a:lvl5pPr>
            <a:lvl6pPr lvl="5" rtl="0">
              <a:spcBef>
                <a:spcPts val="0"/>
              </a:spcBef>
              <a:spcAft>
                <a:spcPts val="0"/>
              </a:spcAft>
              <a:buSzPts val="1400"/>
              <a:buFont typeface="PT Sans"/>
              <a:buNone/>
              <a:defRPr sz="1400">
                <a:latin typeface="PT Sans"/>
                <a:ea typeface="PT Sans"/>
                <a:cs typeface="PT Sans"/>
                <a:sym typeface="PT Sans"/>
              </a:defRPr>
            </a:lvl6pPr>
            <a:lvl7pPr lvl="6" rtl="0">
              <a:spcBef>
                <a:spcPts val="0"/>
              </a:spcBef>
              <a:spcAft>
                <a:spcPts val="0"/>
              </a:spcAft>
              <a:buSzPts val="1400"/>
              <a:buFont typeface="PT Sans"/>
              <a:buNone/>
              <a:defRPr sz="1400">
                <a:latin typeface="PT Sans"/>
                <a:ea typeface="PT Sans"/>
                <a:cs typeface="PT Sans"/>
                <a:sym typeface="PT Sans"/>
              </a:defRPr>
            </a:lvl7pPr>
            <a:lvl8pPr lvl="7" rtl="0">
              <a:spcBef>
                <a:spcPts val="0"/>
              </a:spcBef>
              <a:spcAft>
                <a:spcPts val="0"/>
              </a:spcAft>
              <a:buSzPts val="1400"/>
              <a:buFont typeface="PT Sans"/>
              <a:buNone/>
              <a:defRPr sz="1400">
                <a:latin typeface="PT Sans"/>
                <a:ea typeface="PT Sans"/>
                <a:cs typeface="PT Sans"/>
                <a:sym typeface="PT Sans"/>
              </a:defRPr>
            </a:lvl8pPr>
            <a:lvl9pPr lvl="8" rtl="0">
              <a:spcBef>
                <a:spcPts val="0"/>
              </a:spcBef>
              <a:spcAft>
                <a:spcPts val="0"/>
              </a:spcAft>
              <a:buSzPts val="1400"/>
              <a:buFont typeface="PT Sans"/>
              <a:buNone/>
              <a:defRPr sz="1400">
                <a:latin typeface="PT Sans"/>
                <a:ea typeface="PT Sans"/>
                <a:cs typeface="PT Sans"/>
                <a:sym typeface="PT Sans"/>
              </a:defRPr>
            </a:lvl9pPr>
          </a:lstStyle>
          <a:p/>
        </p:txBody>
      </p:sp>
      <p:sp>
        <p:nvSpPr>
          <p:cNvPr id="198" name="Google Shape;198;p14"/>
          <p:cNvSpPr txBox="1"/>
          <p:nvPr/>
        </p:nvSpPr>
        <p:spPr>
          <a:xfrm>
            <a:off x="-3719850" y="4497000"/>
            <a:ext cx="310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iro"/>
                <a:ea typeface="Cairo"/>
                <a:cs typeface="Cairo"/>
                <a:sym typeface="Cairo"/>
              </a:rPr>
              <a:t>MAKE HEADLINE IN CAPITAL LETTERS!</a:t>
            </a:r>
            <a:endParaRPr>
              <a:latin typeface="Cairo"/>
              <a:ea typeface="Cairo"/>
              <a:cs typeface="Cairo"/>
              <a:sym typeface="Cairo"/>
            </a:endParaRPr>
          </a:p>
        </p:txBody>
      </p:sp>
      <p:sp>
        <p:nvSpPr>
          <p:cNvPr id="199" name="Google Shape;199;p14"/>
          <p:cNvSpPr txBox="1"/>
          <p:nvPr/>
        </p:nvSpPr>
        <p:spPr>
          <a:xfrm>
            <a:off x="-3322125" y="2897850"/>
            <a:ext cx="279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latin typeface="Cairo"/>
                <a:ea typeface="Cairo"/>
                <a:cs typeface="Cairo"/>
                <a:sym typeface="Cairo"/>
              </a:rPr>
              <a:t>For this headline use </a:t>
            </a:r>
            <a:r>
              <a:rPr b="1" lang="en-US">
                <a:solidFill>
                  <a:schemeClr val="lt1"/>
                </a:solidFill>
                <a:latin typeface="Cairo"/>
                <a:ea typeface="Cairo"/>
                <a:cs typeface="Cairo"/>
                <a:sym typeface="Cairo"/>
              </a:rPr>
              <a:t>green and white</a:t>
            </a:r>
            <a:endParaRPr b="1">
              <a:solidFill>
                <a:schemeClr val="lt1"/>
              </a:solidFill>
              <a:latin typeface="Cairo"/>
              <a:ea typeface="Cairo"/>
              <a:cs typeface="Cairo"/>
              <a:sym typeface="Cairo"/>
            </a:endParaRPr>
          </a:p>
        </p:txBody>
      </p:sp>
      <p:cxnSp>
        <p:nvCxnSpPr>
          <p:cNvPr id="200" name="Google Shape;200;p14"/>
          <p:cNvCxnSpPr>
            <a:stCxn id="199" idx="3"/>
          </p:cNvCxnSpPr>
          <p:nvPr/>
        </p:nvCxnSpPr>
        <p:spPr>
          <a:xfrm>
            <a:off x="-526725" y="3205650"/>
            <a:ext cx="387000" cy="0"/>
          </a:xfrm>
          <a:prstGeom prst="straightConnector1">
            <a:avLst/>
          </a:prstGeom>
          <a:noFill/>
          <a:ln cap="flat" cmpd="sng" w="28575">
            <a:solidFill>
              <a:schemeClr val="dk2"/>
            </a:solidFill>
            <a:prstDash val="solid"/>
            <a:round/>
            <a:headEnd len="med" w="med" type="none"/>
            <a:tailEnd len="med" w="med" type="triangle"/>
          </a:ln>
        </p:spPr>
      </p:cxnSp>
      <p:cxnSp>
        <p:nvCxnSpPr>
          <p:cNvPr id="201" name="Google Shape;201;p14"/>
          <p:cNvCxnSpPr/>
          <p:nvPr/>
        </p:nvCxnSpPr>
        <p:spPr>
          <a:xfrm>
            <a:off x="-526725" y="4697100"/>
            <a:ext cx="387000" cy="0"/>
          </a:xfrm>
          <a:prstGeom prst="straightConnector1">
            <a:avLst/>
          </a:prstGeom>
          <a:noFill/>
          <a:ln cap="flat" cmpd="sng" w="28575">
            <a:solidFill>
              <a:schemeClr val="dk2"/>
            </a:solidFill>
            <a:prstDash val="solid"/>
            <a:round/>
            <a:headEnd len="med" w="med" type="none"/>
            <a:tailEnd len="med" w="med" type="triangle"/>
          </a:ln>
        </p:spPr>
      </p:cxnSp>
      <p:sp>
        <p:nvSpPr>
          <p:cNvPr id="202" name="Google Shape;202;p14"/>
          <p:cNvSpPr txBox="1"/>
          <p:nvPr/>
        </p:nvSpPr>
        <p:spPr>
          <a:xfrm>
            <a:off x="-3719850" y="1257900"/>
            <a:ext cx="3107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iro"/>
                <a:ea typeface="Cairo"/>
                <a:cs typeface="Cairo"/>
                <a:sym typeface="Cairo"/>
              </a:rPr>
              <a:t>NOTE!!! There should be a dark purple transparent rektangular shape under the text BUT it won’t show on pages, only in template because it will be under image. Copy by going into template. Go to Bild / Redigera tema (Image /Edit ...)</a:t>
            </a:r>
            <a:endParaRPr>
              <a:latin typeface="Cairo"/>
              <a:ea typeface="Cairo"/>
              <a:cs typeface="Cairo"/>
              <a:sym typeface="Cairo"/>
            </a:endParaRPr>
          </a:p>
        </p:txBody>
      </p:sp>
      <p:cxnSp>
        <p:nvCxnSpPr>
          <p:cNvPr id="203" name="Google Shape;203;p14"/>
          <p:cNvCxnSpPr/>
          <p:nvPr/>
        </p:nvCxnSpPr>
        <p:spPr>
          <a:xfrm>
            <a:off x="-526725" y="2174250"/>
            <a:ext cx="3870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regular">
  <p:cSld name="Layout 1">
    <p:spTree>
      <p:nvGrpSpPr>
        <p:cNvPr id="204" name="Shape 204"/>
        <p:cNvGrpSpPr/>
        <p:nvPr/>
      </p:nvGrpSpPr>
      <p:grpSpPr>
        <a:xfrm>
          <a:off x="0" y="0"/>
          <a:ext cx="0" cy="0"/>
          <a:chOff x="0" y="0"/>
          <a:chExt cx="0" cy="0"/>
        </a:xfrm>
      </p:grpSpPr>
      <p:sp>
        <p:nvSpPr>
          <p:cNvPr id="205" name="Google Shape;205;p15"/>
          <p:cNvSpPr txBox="1"/>
          <p:nvPr>
            <p:ph idx="1" type="body"/>
          </p:nvPr>
        </p:nvSpPr>
        <p:spPr>
          <a:xfrm>
            <a:off x="912814" y="883377"/>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accent1"/>
              </a:buClr>
              <a:buSzPts val="3000"/>
              <a:buFont typeface="Cairo"/>
              <a:buNone/>
              <a:defRPr b="1" i="0" sz="3000" u="none" cap="none" strike="noStrike">
                <a:solidFill>
                  <a:schemeClr val="accent1"/>
                </a:solidFill>
                <a:latin typeface="Cairo"/>
                <a:ea typeface="Cairo"/>
                <a:cs typeface="Cairo"/>
                <a:sym typeface="Cairo"/>
              </a:defRPr>
            </a:lvl1pPr>
            <a:lvl2pPr indent="-228600" lvl="1" marL="914400" marR="0" rtl="0" algn="l">
              <a:lnSpc>
                <a:spcPct val="90000"/>
              </a:lnSpc>
              <a:spcBef>
                <a:spcPts val="500"/>
              </a:spcBef>
              <a:spcAft>
                <a:spcPts val="0"/>
              </a:spcAft>
              <a:buClr>
                <a:schemeClr val="accent1"/>
              </a:buClr>
              <a:buSzPts val="2400"/>
              <a:buFont typeface="Cairo"/>
              <a:buNone/>
              <a:defRPr i="0" sz="2400" u="none" cap="none" strike="noStrike">
                <a:solidFill>
                  <a:schemeClr val="accent1"/>
                </a:solidFill>
                <a:latin typeface="Cairo"/>
                <a:ea typeface="Cairo"/>
                <a:cs typeface="Cairo"/>
                <a:sym typeface="Cairo"/>
              </a:defRPr>
            </a:lvl2pPr>
            <a:lvl3pPr indent="-228600" lvl="2" marL="1371600" marR="0" rtl="0" algn="l">
              <a:lnSpc>
                <a:spcPct val="90000"/>
              </a:lnSpc>
              <a:spcBef>
                <a:spcPts val="500"/>
              </a:spcBef>
              <a:spcAft>
                <a:spcPts val="0"/>
              </a:spcAft>
              <a:buClr>
                <a:schemeClr val="accent1"/>
              </a:buClr>
              <a:buSzPts val="2000"/>
              <a:buFont typeface="Cairo"/>
              <a:buNone/>
              <a:defRPr i="0" sz="2000" u="none" cap="none" strike="noStrike">
                <a:solidFill>
                  <a:schemeClr val="accent1"/>
                </a:solidFill>
                <a:latin typeface="Cairo"/>
                <a:ea typeface="Cairo"/>
                <a:cs typeface="Cairo"/>
                <a:sym typeface="Cairo"/>
              </a:defRPr>
            </a:lvl3pPr>
            <a:lvl4pPr indent="-228600" lvl="3" marL="18288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4pPr>
            <a:lvl5pPr indent="-228600" lvl="4" marL="22860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5pPr>
            <a:lvl6pPr indent="-342900" lvl="5" marL="27432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6pPr>
            <a:lvl7pPr indent="-342900" lvl="6" marL="32004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7pPr>
            <a:lvl8pPr indent="-342900" lvl="7" marL="36576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8pPr>
            <a:lvl9pPr indent="-342900" lvl="8" marL="41148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9pPr>
          </a:lstStyle>
          <a:p/>
        </p:txBody>
      </p:sp>
      <p:sp>
        <p:nvSpPr>
          <p:cNvPr id="206" name="Google Shape;206;p15"/>
          <p:cNvSpPr txBox="1"/>
          <p:nvPr>
            <p:ph idx="2" type="body"/>
          </p:nvPr>
        </p:nvSpPr>
        <p:spPr>
          <a:xfrm>
            <a:off x="912814" y="579437"/>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500"/>
              <a:buNone/>
              <a:defRPr i="0" sz="1500" u="none" cap="none" strike="noStrike">
                <a:solidFill>
                  <a:schemeClr val="dk1"/>
                </a:solidFill>
              </a:defRPr>
            </a:lvl1pPr>
            <a:lvl2pPr indent="-381000" lvl="1" marL="914400" marR="0" rtl="0" algn="l">
              <a:lnSpc>
                <a:spcPct val="90000"/>
              </a:lnSpc>
              <a:spcBef>
                <a:spcPts val="500"/>
              </a:spcBef>
              <a:spcAft>
                <a:spcPts val="0"/>
              </a:spcAft>
              <a:buClr>
                <a:schemeClr val="dk1"/>
              </a:buClr>
              <a:buSzPts val="2400"/>
              <a:buChar char="•"/>
              <a:defRPr i="0" sz="2400" u="none" cap="none" strike="noStrike">
                <a:solidFill>
                  <a:schemeClr val="dk1"/>
                </a:solidFill>
              </a:defRPr>
            </a:lvl2pPr>
            <a:lvl3pPr indent="-355600" lvl="2" marL="1371600" marR="0" rtl="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rtl="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rtl="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Bold">
  <p:cSld name="Layout 3">
    <p:spTree>
      <p:nvGrpSpPr>
        <p:cNvPr id="207" name="Shape 207"/>
        <p:cNvGrpSpPr/>
        <p:nvPr/>
      </p:nvGrpSpPr>
      <p:grpSpPr>
        <a:xfrm>
          <a:off x="0" y="0"/>
          <a:ext cx="0" cy="0"/>
          <a:chOff x="0" y="0"/>
          <a:chExt cx="0" cy="0"/>
        </a:xfrm>
      </p:grpSpPr>
      <p:sp>
        <p:nvSpPr>
          <p:cNvPr id="208" name="Google Shape;208;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209" name="Google Shape;209;p16"/>
          <p:cNvSpPr txBox="1"/>
          <p:nvPr>
            <p:ph idx="1" type="body"/>
          </p:nvPr>
        </p:nvSpPr>
        <p:spPr>
          <a:xfrm>
            <a:off x="912814" y="883377"/>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accent1"/>
              </a:buClr>
              <a:buSzPts val="3000"/>
              <a:buFont typeface="Cairo"/>
              <a:buNone/>
              <a:defRPr b="1" i="0" sz="3000" u="none" cap="none" strike="noStrike">
                <a:solidFill>
                  <a:schemeClr val="accent1"/>
                </a:solidFill>
                <a:latin typeface="Cairo"/>
                <a:ea typeface="Cairo"/>
                <a:cs typeface="Cairo"/>
                <a:sym typeface="Cairo"/>
              </a:defRPr>
            </a:lvl1pPr>
            <a:lvl2pPr indent="-228600" lvl="1" marL="914400" marR="0" rtl="0" algn="l">
              <a:lnSpc>
                <a:spcPct val="90000"/>
              </a:lnSpc>
              <a:spcBef>
                <a:spcPts val="500"/>
              </a:spcBef>
              <a:spcAft>
                <a:spcPts val="0"/>
              </a:spcAft>
              <a:buClr>
                <a:schemeClr val="accent1"/>
              </a:buClr>
              <a:buSzPts val="2400"/>
              <a:buFont typeface="Cairo"/>
              <a:buNone/>
              <a:defRPr b="1" i="0" sz="2400" u="none" cap="none" strike="noStrike">
                <a:solidFill>
                  <a:schemeClr val="accent1"/>
                </a:solidFill>
                <a:latin typeface="Cairo"/>
                <a:ea typeface="Cairo"/>
                <a:cs typeface="Cairo"/>
                <a:sym typeface="Cairo"/>
              </a:defRPr>
            </a:lvl2pPr>
            <a:lvl3pPr indent="-228600" lvl="2" marL="1371600" marR="0" rtl="0" algn="l">
              <a:lnSpc>
                <a:spcPct val="90000"/>
              </a:lnSpc>
              <a:spcBef>
                <a:spcPts val="500"/>
              </a:spcBef>
              <a:spcAft>
                <a:spcPts val="0"/>
              </a:spcAft>
              <a:buClr>
                <a:schemeClr val="accent1"/>
              </a:buClr>
              <a:buSzPts val="2000"/>
              <a:buFont typeface="Cairo"/>
              <a:buNone/>
              <a:defRPr b="1" i="0" sz="2000" u="none" cap="none" strike="noStrike">
                <a:solidFill>
                  <a:schemeClr val="accent1"/>
                </a:solidFill>
                <a:latin typeface="Cairo"/>
                <a:ea typeface="Cairo"/>
                <a:cs typeface="Cairo"/>
                <a:sym typeface="Cairo"/>
              </a:defRPr>
            </a:lvl3pPr>
            <a:lvl4pPr indent="-228600" lvl="3" marL="1828800" marR="0" rtl="0" algn="l">
              <a:lnSpc>
                <a:spcPct val="90000"/>
              </a:lnSpc>
              <a:spcBef>
                <a:spcPts val="500"/>
              </a:spcBef>
              <a:spcAft>
                <a:spcPts val="0"/>
              </a:spcAft>
              <a:buClr>
                <a:schemeClr val="accent1"/>
              </a:buClr>
              <a:buSzPts val="1800"/>
              <a:buFont typeface="Cairo"/>
              <a:buNone/>
              <a:defRPr b="1" i="0" sz="1800" u="none" cap="none" strike="noStrike">
                <a:solidFill>
                  <a:schemeClr val="accent1"/>
                </a:solidFill>
                <a:latin typeface="Cairo"/>
                <a:ea typeface="Cairo"/>
                <a:cs typeface="Cairo"/>
                <a:sym typeface="Cairo"/>
              </a:defRPr>
            </a:lvl4pPr>
            <a:lvl5pPr indent="-228600" lvl="4" marL="2286000" marR="0" rtl="0" algn="l">
              <a:lnSpc>
                <a:spcPct val="90000"/>
              </a:lnSpc>
              <a:spcBef>
                <a:spcPts val="500"/>
              </a:spcBef>
              <a:spcAft>
                <a:spcPts val="0"/>
              </a:spcAft>
              <a:buClr>
                <a:schemeClr val="accent1"/>
              </a:buClr>
              <a:buSzPts val="1800"/>
              <a:buFont typeface="Cairo"/>
              <a:buNone/>
              <a:defRPr b="1" i="0" sz="1800" u="none" cap="none" strike="noStrike">
                <a:solidFill>
                  <a:schemeClr val="accent1"/>
                </a:solidFill>
                <a:latin typeface="Cairo"/>
                <a:ea typeface="Cairo"/>
                <a:cs typeface="Cairo"/>
                <a:sym typeface="Cairo"/>
              </a:defRPr>
            </a:lvl5pPr>
            <a:lvl6pPr indent="-342900" lvl="5" marL="27432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6pPr>
            <a:lvl7pPr indent="-342900" lvl="6" marL="32004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7pPr>
            <a:lvl8pPr indent="-342900" lvl="7" marL="36576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8pPr>
            <a:lvl9pPr indent="-342900" lvl="8" marL="41148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9pPr>
          </a:lstStyle>
          <a:p/>
        </p:txBody>
      </p:sp>
      <p:sp>
        <p:nvSpPr>
          <p:cNvPr id="210" name="Google Shape;210;p16"/>
          <p:cNvSpPr txBox="1"/>
          <p:nvPr>
            <p:ph idx="2" type="body"/>
          </p:nvPr>
        </p:nvSpPr>
        <p:spPr>
          <a:xfrm>
            <a:off x="912814" y="579437"/>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500"/>
              <a:buFont typeface="PT Sans"/>
              <a:buNone/>
              <a:defRPr i="0" sz="1500" u="none" cap="none" strike="noStrike">
                <a:solidFill>
                  <a:schemeClr val="dk1"/>
                </a:solidFill>
                <a:latin typeface="PT Sans"/>
                <a:ea typeface="PT Sans"/>
                <a:cs typeface="PT Sans"/>
                <a:sym typeface="PT Sans"/>
              </a:defRPr>
            </a:lvl1pPr>
            <a:lvl2pPr indent="-381000" lvl="1" marL="914400" marR="0" rtl="0" algn="l">
              <a:lnSpc>
                <a:spcPct val="90000"/>
              </a:lnSpc>
              <a:spcBef>
                <a:spcPts val="500"/>
              </a:spcBef>
              <a:spcAft>
                <a:spcPts val="0"/>
              </a:spcAft>
              <a:buClr>
                <a:schemeClr val="dk1"/>
              </a:buClr>
              <a:buSzPts val="2400"/>
              <a:buFont typeface="PT Sans"/>
              <a:buChar char="•"/>
              <a:defRPr i="0" sz="2400" u="none" cap="none" strike="noStrike">
                <a:solidFill>
                  <a:schemeClr val="dk1"/>
                </a:solidFill>
                <a:latin typeface="PT Sans"/>
                <a:ea typeface="PT Sans"/>
                <a:cs typeface="PT Sans"/>
                <a:sym typeface="PT Sans"/>
              </a:defRPr>
            </a:lvl2pPr>
            <a:lvl3pPr indent="-355600" lvl="2" marL="1371600" marR="0" rtl="0" algn="l">
              <a:lnSpc>
                <a:spcPct val="90000"/>
              </a:lnSpc>
              <a:spcBef>
                <a:spcPts val="500"/>
              </a:spcBef>
              <a:spcAft>
                <a:spcPts val="0"/>
              </a:spcAft>
              <a:buClr>
                <a:schemeClr val="dk1"/>
              </a:buClr>
              <a:buSzPts val="2000"/>
              <a:buFont typeface="PT Sans"/>
              <a:buChar char="•"/>
              <a:defRPr i="0" sz="2000" u="none" cap="none" strike="noStrike">
                <a:solidFill>
                  <a:schemeClr val="dk1"/>
                </a:solidFill>
                <a:latin typeface="PT Sans"/>
                <a:ea typeface="PT Sans"/>
                <a:cs typeface="PT Sans"/>
                <a:sym typeface="PT Sans"/>
              </a:defRPr>
            </a:lvl3pPr>
            <a:lvl4pPr indent="-342900" lvl="3" marL="1828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4pPr>
            <a:lvl5pPr indent="-342900" lvl="4" marL="22860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5pPr>
            <a:lvl6pPr indent="-342900" lvl="5" marL="27432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6pPr>
            <a:lvl7pPr indent="-342900" lvl="6" marL="32004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7pPr>
            <a:lvl8pPr indent="-342900" lvl="7" marL="36576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8pPr>
            <a:lvl9pPr indent="-342900" lvl="8" marL="4114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9pPr>
          </a:lstStyle>
          <a:p/>
        </p:txBody>
      </p:sp>
      <p:sp>
        <p:nvSpPr>
          <p:cNvPr id="211" name="Google Shape;211;p16"/>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12" name="Google Shape;212;p16"/>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13" name="Google Shape;213;p16"/>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14" name="Google Shape;214;p16"/>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15" name="Google Shape;215;p16"/>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White">
  <p:cSld name="Layout 2">
    <p:spTree>
      <p:nvGrpSpPr>
        <p:cNvPr id="216" name="Shape 216"/>
        <p:cNvGrpSpPr/>
        <p:nvPr/>
      </p:nvGrpSpPr>
      <p:grpSpPr>
        <a:xfrm>
          <a:off x="0" y="0"/>
          <a:ext cx="0" cy="0"/>
          <a:chOff x="0" y="0"/>
          <a:chExt cx="0" cy="0"/>
        </a:xfrm>
      </p:grpSpPr>
      <p:sp>
        <p:nvSpPr>
          <p:cNvPr id="217" name="Google Shape;217;p17"/>
          <p:cNvSpPr txBox="1"/>
          <p:nvPr>
            <p:ph idx="1" type="body"/>
          </p:nvPr>
        </p:nvSpPr>
        <p:spPr>
          <a:xfrm>
            <a:off x="912814" y="883377"/>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lt2"/>
              </a:buClr>
              <a:buSzPts val="3000"/>
              <a:buFont typeface="Cairo"/>
              <a:buNone/>
              <a:defRPr b="1" i="0" sz="3000" u="none" cap="none" strike="noStrike">
                <a:solidFill>
                  <a:schemeClr val="lt2"/>
                </a:solidFill>
                <a:latin typeface="Cairo"/>
                <a:ea typeface="Cairo"/>
                <a:cs typeface="Cairo"/>
                <a:sym typeface="Cairo"/>
              </a:defRPr>
            </a:lvl1pPr>
            <a:lvl2pPr indent="-228600" lvl="1" marL="914400" marR="0" rtl="0" algn="l">
              <a:lnSpc>
                <a:spcPct val="90000"/>
              </a:lnSpc>
              <a:spcBef>
                <a:spcPts val="500"/>
              </a:spcBef>
              <a:spcAft>
                <a:spcPts val="0"/>
              </a:spcAft>
              <a:buClr>
                <a:schemeClr val="dk1"/>
              </a:buClr>
              <a:buSzPts val="2400"/>
              <a:buFont typeface="Cairo"/>
              <a:buNone/>
              <a:defRPr b="1" i="0" sz="2400" u="none" cap="none" strike="noStrike">
                <a:solidFill>
                  <a:schemeClr val="dk1"/>
                </a:solidFill>
                <a:latin typeface="Cairo"/>
                <a:ea typeface="Cairo"/>
                <a:cs typeface="Cairo"/>
                <a:sym typeface="Cairo"/>
              </a:defRPr>
            </a:lvl2pPr>
            <a:lvl3pPr indent="-228600" lvl="2" marL="1371600" marR="0" rtl="0" algn="l">
              <a:lnSpc>
                <a:spcPct val="90000"/>
              </a:lnSpc>
              <a:spcBef>
                <a:spcPts val="500"/>
              </a:spcBef>
              <a:spcAft>
                <a:spcPts val="0"/>
              </a:spcAft>
              <a:buClr>
                <a:schemeClr val="dk1"/>
              </a:buClr>
              <a:buSzPts val="2000"/>
              <a:buFont typeface="Cairo"/>
              <a:buNone/>
              <a:defRPr b="1" i="0" sz="2000" u="none" cap="none" strike="noStrike">
                <a:solidFill>
                  <a:schemeClr val="dk1"/>
                </a:solidFill>
                <a:latin typeface="Cairo"/>
                <a:ea typeface="Cairo"/>
                <a:cs typeface="Cairo"/>
                <a:sym typeface="Cairo"/>
              </a:defRPr>
            </a:lvl3pPr>
            <a:lvl4pPr indent="-228600" lvl="3" marL="1828800" marR="0" rtl="0" algn="l">
              <a:lnSpc>
                <a:spcPct val="90000"/>
              </a:lnSpc>
              <a:spcBef>
                <a:spcPts val="500"/>
              </a:spcBef>
              <a:spcAft>
                <a:spcPts val="0"/>
              </a:spcAft>
              <a:buClr>
                <a:schemeClr val="dk1"/>
              </a:buClr>
              <a:buSzPts val="1800"/>
              <a:buFont typeface="Cairo"/>
              <a:buNone/>
              <a:defRPr b="1" i="0" sz="1800" u="none" cap="none" strike="noStrike">
                <a:solidFill>
                  <a:schemeClr val="dk1"/>
                </a:solidFill>
                <a:latin typeface="Cairo"/>
                <a:ea typeface="Cairo"/>
                <a:cs typeface="Cairo"/>
                <a:sym typeface="Cairo"/>
              </a:defRPr>
            </a:lvl4pPr>
            <a:lvl5pPr indent="-228600" lvl="4" marL="2286000" marR="0" rtl="0" algn="l">
              <a:lnSpc>
                <a:spcPct val="90000"/>
              </a:lnSpc>
              <a:spcBef>
                <a:spcPts val="500"/>
              </a:spcBef>
              <a:spcAft>
                <a:spcPts val="0"/>
              </a:spcAft>
              <a:buClr>
                <a:schemeClr val="dk1"/>
              </a:buClr>
              <a:buSzPts val="1800"/>
              <a:buFont typeface="Cairo"/>
              <a:buNone/>
              <a:defRPr b="1" i="0" sz="1800" u="none" cap="none" strike="noStrike">
                <a:solidFill>
                  <a:schemeClr val="dk1"/>
                </a:solidFill>
                <a:latin typeface="Cairo"/>
                <a:ea typeface="Cairo"/>
                <a:cs typeface="Cairo"/>
                <a:sym typeface="Cairo"/>
              </a:defRPr>
            </a:lvl5pPr>
            <a:lvl6pPr indent="-342900" lvl="5" marL="27432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6pPr>
            <a:lvl7pPr indent="-342900" lvl="6" marL="32004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7pPr>
            <a:lvl8pPr indent="-342900" lvl="7" marL="36576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8pPr>
            <a:lvl9pPr indent="-342900" lvl="8" marL="41148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9pPr>
          </a:lstStyle>
          <a:p/>
        </p:txBody>
      </p:sp>
      <p:sp>
        <p:nvSpPr>
          <p:cNvPr id="218" name="Google Shape;218;p17"/>
          <p:cNvSpPr txBox="1"/>
          <p:nvPr>
            <p:ph idx="2" type="body"/>
          </p:nvPr>
        </p:nvSpPr>
        <p:spPr>
          <a:xfrm>
            <a:off x="912814" y="579437"/>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2"/>
              </a:buClr>
              <a:buSzPts val="1500"/>
              <a:buFont typeface="PT Sans"/>
              <a:buNone/>
              <a:defRPr b="1" i="0" sz="1500" u="none" cap="none" strike="noStrike">
                <a:solidFill>
                  <a:schemeClr val="lt2"/>
                </a:solidFill>
                <a:latin typeface="PT Sans"/>
                <a:ea typeface="PT Sans"/>
                <a:cs typeface="PT Sans"/>
                <a:sym typeface="PT Sans"/>
              </a:defRPr>
            </a:lvl1pPr>
            <a:lvl2pPr indent="-381000" lvl="1" marL="914400" marR="0" rtl="0" algn="l">
              <a:lnSpc>
                <a:spcPct val="90000"/>
              </a:lnSpc>
              <a:spcBef>
                <a:spcPts val="500"/>
              </a:spcBef>
              <a:spcAft>
                <a:spcPts val="0"/>
              </a:spcAft>
              <a:buClr>
                <a:schemeClr val="dk1"/>
              </a:buClr>
              <a:buSzPts val="2400"/>
              <a:buFont typeface="PT Sans"/>
              <a:buChar char="•"/>
              <a:defRPr i="0" sz="2400" u="none" cap="none" strike="noStrike">
                <a:solidFill>
                  <a:schemeClr val="dk1"/>
                </a:solidFill>
                <a:latin typeface="PT Sans"/>
                <a:ea typeface="PT Sans"/>
                <a:cs typeface="PT Sans"/>
                <a:sym typeface="PT Sans"/>
              </a:defRPr>
            </a:lvl2pPr>
            <a:lvl3pPr indent="-355600" lvl="2" marL="1371600" marR="0" rtl="0" algn="l">
              <a:lnSpc>
                <a:spcPct val="90000"/>
              </a:lnSpc>
              <a:spcBef>
                <a:spcPts val="500"/>
              </a:spcBef>
              <a:spcAft>
                <a:spcPts val="0"/>
              </a:spcAft>
              <a:buClr>
                <a:schemeClr val="dk1"/>
              </a:buClr>
              <a:buSzPts val="2000"/>
              <a:buFont typeface="PT Sans"/>
              <a:buChar char="•"/>
              <a:defRPr i="0" sz="2000" u="none" cap="none" strike="noStrike">
                <a:solidFill>
                  <a:schemeClr val="dk1"/>
                </a:solidFill>
                <a:latin typeface="PT Sans"/>
                <a:ea typeface="PT Sans"/>
                <a:cs typeface="PT Sans"/>
                <a:sym typeface="PT Sans"/>
              </a:defRPr>
            </a:lvl3pPr>
            <a:lvl4pPr indent="-342900" lvl="3" marL="1828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4pPr>
            <a:lvl5pPr indent="-342900" lvl="4" marL="22860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5pPr>
            <a:lvl6pPr indent="-342900" lvl="5" marL="27432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6pPr>
            <a:lvl7pPr indent="-342900" lvl="6" marL="32004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7pPr>
            <a:lvl8pPr indent="-342900" lvl="7" marL="36576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8pPr>
            <a:lvl9pPr indent="-342900" lvl="8" marL="4114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9pPr>
          </a:lstStyle>
          <a:p/>
        </p:txBody>
      </p:sp>
      <p:grpSp>
        <p:nvGrpSpPr>
          <p:cNvPr id="219" name="Google Shape;219;p17"/>
          <p:cNvGrpSpPr/>
          <p:nvPr/>
        </p:nvGrpSpPr>
        <p:grpSpPr>
          <a:xfrm>
            <a:off x="5547312" y="1501322"/>
            <a:ext cx="1097376" cy="36000"/>
            <a:chOff x="5431081" y="1545954"/>
            <a:chExt cx="1097376" cy="36000"/>
          </a:xfrm>
        </p:grpSpPr>
        <p:sp>
          <p:nvSpPr>
            <p:cNvPr id="220" name="Google Shape;220;p17"/>
            <p:cNvSpPr/>
            <p:nvPr/>
          </p:nvSpPr>
          <p:spPr>
            <a:xfrm>
              <a:off x="5431081" y="1545954"/>
              <a:ext cx="252000" cy="3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21" name="Google Shape;221;p17"/>
            <p:cNvSpPr/>
            <p:nvPr/>
          </p:nvSpPr>
          <p:spPr>
            <a:xfrm>
              <a:off x="5712873" y="1545954"/>
              <a:ext cx="252000" cy="3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22" name="Google Shape;222;p17"/>
            <p:cNvSpPr/>
            <p:nvPr/>
          </p:nvSpPr>
          <p:spPr>
            <a:xfrm>
              <a:off x="5994665" y="1545954"/>
              <a:ext cx="252000" cy="3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23" name="Google Shape;223;p17"/>
            <p:cNvSpPr/>
            <p:nvPr/>
          </p:nvSpPr>
          <p:spPr>
            <a:xfrm>
              <a:off x="6276457" y="1545954"/>
              <a:ext cx="252000" cy="3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Bottom">
  <p:cSld name="Layout 8">
    <p:spTree>
      <p:nvGrpSpPr>
        <p:cNvPr id="224" name="Shape 224"/>
        <p:cNvGrpSpPr/>
        <p:nvPr/>
      </p:nvGrpSpPr>
      <p:grpSpPr>
        <a:xfrm>
          <a:off x="0" y="0"/>
          <a:ext cx="0" cy="0"/>
          <a:chOff x="0" y="0"/>
          <a:chExt cx="0" cy="0"/>
        </a:xfrm>
      </p:grpSpPr>
      <p:sp>
        <p:nvSpPr>
          <p:cNvPr id="225" name="Google Shape;225;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226" name="Google Shape;226;p18"/>
          <p:cNvSpPr txBox="1"/>
          <p:nvPr>
            <p:ph idx="1" type="body"/>
          </p:nvPr>
        </p:nvSpPr>
        <p:spPr>
          <a:xfrm>
            <a:off x="912814" y="4201253"/>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accent1"/>
              </a:buClr>
              <a:buSzPts val="3000"/>
              <a:buFont typeface="Cairo"/>
              <a:buNone/>
              <a:defRPr b="1" i="0" sz="3000" u="none" cap="none" strike="noStrike">
                <a:solidFill>
                  <a:schemeClr val="accent1"/>
                </a:solidFill>
                <a:latin typeface="Cairo"/>
                <a:ea typeface="Cairo"/>
                <a:cs typeface="Cairo"/>
                <a:sym typeface="Cairo"/>
              </a:defRPr>
            </a:lvl1pPr>
            <a:lvl2pPr indent="-228600" lvl="1" marL="914400" marR="0" rtl="0" algn="l">
              <a:lnSpc>
                <a:spcPct val="90000"/>
              </a:lnSpc>
              <a:spcBef>
                <a:spcPts val="500"/>
              </a:spcBef>
              <a:spcAft>
                <a:spcPts val="0"/>
              </a:spcAft>
              <a:buClr>
                <a:schemeClr val="accent1"/>
              </a:buClr>
              <a:buSzPts val="2400"/>
              <a:buFont typeface="Cairo"/>
              <a:buNone/>
              <a:defRPr b="1" i="0" sz="2400" u="none" cap="none" strike="noStrike">
                <a:solidFill>
                  <a:schemeClr val="accent1"/>
                </a:solidFill>
                <a:latin typeface="Cairo"/>
                <a:ea typeface="Cairo"/>
                <a:cs typeface="Cairo"/>
                <a:sym typeface="Cairo"/>
              </a:defRPr>
            </a:lvl2pPr>
            <a:lvl3pPr indent="-228600" lvl="2" marL="1371600" marR="0" rtl="0" algn="l">
              <a:lnSpc>
                <a:spcPct val="90000"/>
              </a:lnSpc>
              <a:spcBef>
                <a:spcPts val="500"/>
              </a:spcBef>
              <a:spcAft>
                <a:spcPts val="0"/>
              </a:spcAft>
              <a:buClr>
                <a:schemeClr val="accent1"/>
              </a:buClr>
              <a:buSzPts val="2000"/>
              <a:buFont typeface="Cairo"/>
              <a:buNone/>
              <a:defRPr b="1" i="0" sz="2000" u="none" cap="none" strike="noStrike">
                <a:solidFill>
                  <a:schemeClr val="accent1"/>
                </a:solidFill>
                <a:latin typeface="Cairo"/>
                <a:ea typeface="Cairo"/>
                <a:cs typeface="Cairo"/>
                <a:sym typeface="Cairo"/>
              </a:defRPr>
            </a:lvl3pPr>
            <a:lvl4pPr indent="-228600" lvl="3" marL="1828800" marR="0" rtl="0" algn="l">
              <a:lnSpc>
                <a:spcPct val="90000"/>
              </a:lnSpc>
              <a:spcBef>
                <a:spcPts val="500"/>
              </a:spcBef>
              <a:spcAft>
                <a:spcPts val="0"/>
              </a:spcAft>
              <a:buClr>
                <a:schemeClr val="accent1"/>
              </a:buClr>
              <a:buSzPts val="1800"/>
              <a:buFont typeface="Cairo"/>
              <a:buNone/>
              <a:defRPr b="1" i="0" sz="1800" u="none" cap="none" strike="noStrike">
                <a:solidFill>
                  <a:schemeClr val="accent1"/>
                </a:solidFill>
                <a:latin typeface="Cairo"/>
                <a:ea typeface="Cairo"/>
                <a:cs typeface="Cairo"/>
                <a:sym typeface="Cairo"/>
              </a:defRPr>
            </a:lvl4pPr>
            <a:lvl5pPr indent="-228600" lvl="4" marL="2286000" marR="0" rtl="0" algn="l">
              <a:lnSpc>
                <a:spcPct val="90000"/>
              </a:lnSpc>
              <a:spcBef>
                <a:spcPts val="500"/>
              </a:spcBef>
              <a:spcAft>
                <a:spcPts val="0"/>
              </a:spcAft>
              <a:buClr>
                <a:schemeClr val="accent1"/>
              </a:buClr>
              <a:buSzPts val="1800"/>
              <a:buFont typeface="Cairo"/>
              <a:buNone/>
              <a:defRPr b="1" i="0" sz="1800" u="none" cap="none" strike="noStrike">
                <a:solidFill>
                  <a:schemeClr val="accent1"/>
                </a:solidFill>
                <a:latin typeface="Cairo"/>
                <a:ea typeface="Cairo"/>
                <a:cs typeface="Cairo"/>
                <a:sym typeface="Cairo"/>
              </a:defRPr>
            </a:lvl5pPr>
            <a:lvl6pPr indent="-342900" lvl="5" marL="27432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6pPr>
            <a:lvl7pPr indent="-342900" lvl="6" marL="32004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7pPr>
            <a:lvl8pPr indent="-342900" lvl="7" marL="36576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8pPr>
            <a:lvl9pPr indent="-342900" lvl="8" marL="4114800" marR="0" rtl="0" algn="l">
              <a:lnSpc>
                <a:spcPct val="90000"/>
              </a:lnSpc>
              <a:spcBef>
                <a:spcPts val="500"/>
              </a:spcBef>
              <a:spcAft>
                <a:spcPts val="0"/>
              </a:spcAft>
              <a:buClr>
                <a:schemeClr val="accent1"/>
              </a:buClr>
              <a:buSzPts val="1800"/>
              <a:buFont typeface="Cairo"/>
              <a:buChar char="•"/>
              <a:defRPr b="1" i="0" sz="1800" u="none" cap="none" strike="noStrike">
                <a:solidFill>
                  <a:schemeClr val="accent1"/>
                </a:solidFill>
                <a:latin typeface="Cairo"/>
                <a:ea typeface="Cairo"/>
                <a:cs typeface="Cairo"/>
                <a:sym typeface="Cairo"/>
              </a:defRPr>
            </a:lvl9pPr>
          </a:lstStyle>
          <a:p/>
        </p:txBody>
      </p:sp>
      <p:sp>
        <p:nvSpPr>
          <p:cNvPr id="227" name="Google Shape;227;p18"/>
          <p:cNvSpPr txBox="1"/>
          <p:nvPr>
            <p:ph idx="2" type="body"/>
          </p:nvPr>
        </p:nvSpPr>
        <p:spPr>
          <a:xfrm>
            <a:off x="912814" y="3897313"/>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500"/>
              <a:buFont typeface="PT Sans"/>
              <a:buNone/>
              <a:defRPr i="0" sz="1500" u="none" cap="none" strike="noStrike">
                <a:solidFill>
                  <a:schemeClr val="dk1"/>
                </a:solidFill>
                <a:latin typeface="PT Sans"/>
                <a:ea typeface="PT Sans"/>
                <a:cs typeface="PT Sans"/>
                <a:sym typeface="PT Sans"/>
              </a:defRPr>
            </a:lvl1pPr>
            <a:lvl2pPr indent="-381000" lvl="1" marL="914400" marR="0" rtl="0" algn="l">
              <a:lnSpc>
                <a:spcPct val="90000"/>
              </a:lnSpc>
              <a:spcBef>
                <a:spcPts val="500"/>
              </a:spcBef>
              <a:spcAft>
                <a:spcPts val="0"/>
              </a:spcAft>
              <a:buClr>
                <a:schemeClr val="dk1"/>
              </a:buClr>
              <a:buSzPts val="2400"/>
              <a:buFont typeface="PT Sans"/>
              <a:buChar char="•"/>
              <a:defRPr i="0" sz="2400" u="none" cap="none" strike="noStrike">
                <a:solidFill>
                  <a:schemeClr val="dk1"/>
                </a:solidFill>
                <a:latin typeface="PT Sans"/>
                <a:ea typeface="PT Sans"/>
                <a:cs typeface="PT Sans"/>
                <a:sym typeface="PT Sans"/>
              </a:defRPr>
            </a:lvl2pPr>
            <a:lvl3pPr indent="-355600" lvl="2" marL="1371600" marR="0" rtl="0" algn="l">
              <a:lnSpc>
                <a:spcPct val="90000"/>
              </a:lnSpc>
              <a:spcBef>
                <a:spcPts val="500"/>
              </a:spcBef>
              <a:spcAft>
                <a:spcPts val="0"/>
              </a:spcAft>
              <a:buClr>
                <a:schemeClr val="dk1"/>
              </a:buClr>
              <a:buSzPts val="2000"/>
              <a:buFont typeface="PT Sans"/>
              <a:buChar char="•"/>
              <a:defRPr i="0" sz="2000" u="none" cap="none" strike="noStrike">
                <a:solidFill>
                  <a:schemeClr val="dk1"/>
                </a:solidFill>
                <a:latin typeface="PT Sans"/>
                <a:ea typeface="PT Sans"/>
                <a:cs typeface="PT Sans"/>
                <a:sym typeface="PT Sans"/>
              </a:defRPr>
            </a:lvl3pPr>
            <a:lvl4pPr indent="-342900" lvl="3" marL="1828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4pPr>
            <a:lvl5pPr indent="-342900" lvl="4" marL="22860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5pPr>
            <a:lvl6pPr indent="-342900" lvl="5" marL="27432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6pPr>
            <a:lvl7pPr indent="-342900" lvl="6" marL="32004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7pPr>
            <a:lvl8pPr indent="-342900" lvl="7" marL="36576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8pPr>
            <a:lvl9pPr indent="-342900" lvl="8" marL="4114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9pPr>
          </a:lstStyle>
          <a:p/>
        </p:txBody>
      </p:sp>
      <p:sp>
        <p:nvSpPr>
          <p:cNvPr id="228" name="Google Shape;228;p18"/>
          <p:cNvSpPr/>
          <p:nvPr/>
        </p:nvSpPr>
        <p:spPr>
          <a:xfrm>
            <a:off x="0" y="0"/>
            <a:ext cx="12192000" cy="3429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229" name="Google Shape;229;p18"/>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30" name="Google Shape;230;p18"/>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31" name="Google Shape;231;p18"/>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32" name="Google Shape;232;p18"/>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33" name="Google Shape;233;p18"/>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Background secondary color 1">
  <p:cSld name="Layout 6">
    <p:spTree>
      <p:nvGrpSpPr>
        <p:cNvPr id="234" name="Shape 234"/>
        <p:cNvGrpSpPr/>
        <p:nvPr/>
      </p:nvGrpSpPr>
      <p:grpSpPr>
        <a:xfrm>
          <a:off x="0" y="0"/>
          <a:ext cx="0" cy="0"/>
          <a:chOff x="0" y="0"/>
          <a:chExt cx="0" cy="0"/>
        </a:xfrm>
      </p:grpSpPr>
      <p:sp>
        <p:nvSpPr>
          <p:cNvPr id="235" name="Google Shape;235;p19"/>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36" name="Google Shape;236;p19"/>
          <p:cNvSpPr txBox="1"/>
          <p:nvPr>
            <p:ph idx="1" type="body"/>
          </p:nvPr>
        </p:nvSpPr>
        <p:spPr>
          <a:xfrm>
            <a:off x="912814" y="883377"/>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lt2"/>
              </a:buClr>
              <a:buSzPts val="3000"/>
              <a:buFont typeface="Cairo"/>
              <a:buNone/>
              <a:defRPr b="1" i="0" sz="3000" u="none" cap="none" strike="noStrike">
                <a:solidFill>
                  <a:schemeClr val="lt2"/>
                </a:solidFill>
                <a:latin typeface="Cairo"/>
                <a:ea typeface="Cairo"/>
                <a:cs typeface="Cairo"/>
                <a:sym typeface="Cairo"/>
              </a:defRPr>
            </a:lvl1pPr>
            <a:lvl2pPr indent="-228600" lvl="1" marL="914400" marR="0" rtl="0" algn="l">
              <a:lnSpc>
                <a:spcPct val="90000"/>
              </a:lnSpc>
              <a:spcBef>
                <a:spcPts val="500"/>
              </a:spcBef>
              <a:spcAft>
                <a:spcPts val="0"/>
              </a:spcAft>
              <a:buClr>
                <a:schemeClr val="dk1"/>
              </a:buClr>
              <a:buSzPts val="2400"/>
              <a:buFont typeface="Cairo"/>
              <a:buNone/>
              <a:defRPr b="1" i="0" sz="2400" u="none" cap="none" strike="noStrike">
                <a:solidFill>
                  <a:schemeClr val="dk1"/>
                </a:solidFill>
                <a:latin typeface="Cairo"/>
                <a:ea typeface="Cairo"/>
                <a:cs typeface="Cairo"/>
                <a:sym typeface="Cairo"/>
              </a:defRPr>
            </a:lvl2pPr>
            <a:lvl3pPr indent="-228600" lvl="2" marL="1371600" marR="0" rtl="0" algn="l">
              <a:lnSpc>
                <a:spcPct val="90000"/>
              </a:lnSpc>
              <a:spcBef>
                <a:spcPts val="500"/>
              </a:spcBef>
              <a:spcAft>
                <a:spcPts val="0"/>
              </a:spcAft>
              <a:buClr>
                <a:schemeClr val="dk1"/>
              </a:buClr>
              <a:buSzPts val="2000"/>
              <a:buFont typeface="Cairo"/>
              <a:buNone/>
              <a:defRPr b="1" i="0" sz="2000" u="none" cap="none" strike="noStrike">
                <a:solidFill>
                  <a:schemeClr val="dk1"/>
                </a:solidFill>
                <a:latin typeface="Cairo"/>
                <a:ea typeface="Cairo"/>
                <a:cs typeface="Cairo"/>
                <a:sym typeface="Cairo"/>
              </a:defRPr>
            </a:lvl3pPr>
            <a:lvl4pPr indent="-228600" lvl="3" marL="1828800" marR="0" rtl="0" algn="l">
              <a:lnSpc>
                <a:spcPct val="90000"/>
              </a:lnSpc>
              <a:spcBef>
                <a:spcPts val="500"/>
              </a:spcBef>
              <a:spcAft>
                <a:spcPts val="0"/>
              </a:spcAft>
              <a:buClr>
                <a:schemeClr val="dk1"/>
              </a:buClr>
              <a:buSzPts val="1800"/>
              <a:buFont typeface="Cairo"/>
              <a:buNone/>
              <a:defRPr b="1" i="0" sz="1800" u="none" cap="none" strike="noStrike">
                <a:solidFill>
                  <a:schemeClr val="dk1"/>
                </a:solidFill>
                <a:latin typeface="Cairo"/>
                <a:ea typeface="Cairo"/>
                <a:cs typeface="Cairo"/>
                <a:sym typeface="Cairo"/>
              </a:defRPr>
            </a:lvl4pPr>
            <a:lvl5pPr indent="-228600" lvl="4" marL="2286000" marR="0" rtl="0" algn="l">
              <a:lnSpc>
                <a:spcPct val="90000"/>
              </a:lnSpc>
              <a:spcBef>
                <a:spcPts val="500"/>
              </a:spcBef>
              <a:spcAft>
                <a:spcPts val="0"/>
              </a:spcAft>
              <a:buClr>
                <a:schemeClr val="dk1"/>
              </a:buClr>
              <a:buSzPts val="1800"/>
              <a:buFont typeface="Cairo"/>
              <a:buNone/>
              <a:defRPr b="1" i="0" sz="1800" u="none" cap="none" strike="noStrike">
                <a:solidFill>
                  <a:schemeClr val="dk1"/>
                </a:solidFill>
                <a:latin typeface="Cairo"/>
                <a:ea typeface="Cairo"/>
                <a:cs typeface="Cairo"/>
                <a:sym typeface="Cairo"/>
              </a:defRPr>
            </a:lvl5pPr>
            <a:lvl6pPr indent="-342900" lvl="5" marL="27432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6pPr>
            <a:lvl7pPr indent="-342900" lvl="6" marL="32004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7pPr>
            <a:lvl8pPr indent="-342900" lvl="7" marL="36576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8pPr>
            <a:lvl9pPr indent="-342900" lvl="8" marL="4114800" marR="0" rtl="0" algn="l">
              <a:lnSpc>
                <a:spcPct val="90000"/>
              </a:lnSpc>
              <a:spcBef>
                <a:spcPts val="500"/>
              </a:spcBef>
              <a:spcAft>
                <a:spcPts val="0"/>
              </a:spcAft>
              <a:buClr>
                <a:schemeClr val="dk1"/>
              </a:buClr>
              <a:buSzPts val="1800"/>
              <a:buFont typeface="Cairo"/>
              <a:buChar char="•"/>
              <a:defRPr b="1" i="0" sz="1800" u="none" cap="none" strike="noStrike">
                <a:solidFill>
                  <a:schemeClr val="dk1"/>
                </a:solidFill>
                <a:latin typeface="Cairo"/>
                <a:ea typeface="Cairo"/>
                <a:cs typeface="Cairo"/>
                <a:sym typeface="Cairo"/>
              </a:defRPr>
            </a:lvl9pPr>
          </a:lstStyle>
          <a:p/>
        </p:txBody>
      </p:sp>
      <p:sp>
        <p:nvSpPr>
          <p:cNvPr id="237" name="Google Shape;237;p19"/>
          <p:cNvSpPr txBox="1"/>
          <p:nvPr>
            <p:ph idx="2" type="body"/>
          </p:nvPr>
        </p:nvSpPr>
        <p:spPr>
          <a:xfrm>
            <a:off x="912814" y="579437"/>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2"/>
              </a:buClr>
              <a:buSzPts val="1500"/>
              <a:buFont typeface="PT Sans"/>
              <a:buNone/>
              <a:defRPr b="1" i="0" sz="1500" u="none" cap="none" strike="noStrike">
                <a:solidFill>
                  <a:schemeClr val="lt2"/>
                </a:solidFill>
                <a:latin typeface="PT Sans"/>
                <a:ea typeface="PT Sans"/>
                <a:cs typeface="PT Sans"/>
                <a:sym typeface="PT Sans"/>
              </a:defRPr>
            </a:lvl1pPr>
            <a:lvl2pPr indent="-381000" lvl="1" marL="914400" marR="0" rtl="0" algn="l">
              <a:lnSpc>
                <a:spcPct val="90000"/>
              </a:lnSpc>
              <a:spcBef>
                <a:spcPts val="500"/>
              </a:spcBef>
              <a:spcAft>
                <a:spcPts val="0"/>
              </a:spcAft>
              <a:buClr>
                <a:schemeClr val="dk1"/>
              </a:buClr>
              <a:buSzPts val="2400"/>
              <a:buFont typeface="PT Sans"/>
              <a:buChar char="•"/>
              <a:defRPr i="0" sz="2400" u="none" cap="none" strike="noStrike">
                <a:solidFill>
                  <a:schemeClr val="dk1"/>
                </a:solidFill>
                <a:latin typeface="PT Sans"/>
                <a:ea typeface="PT Sans"/>
                <a:cs typeface="PT Sans"/>
                <a:sym typeface="PT Sans"/>
              </a:defRPr>
            </a:lvl2pPr>
            <a:lvl3pPr indent="-355600" lvl="2" marL="1371600" marR="0" rtl="0" algn="l">
              <a:lnSpc>
                <a:spcPct val="90000"/>
              </a:lnSpc>
              <a:spcBef>
                <a:spcPts val="500"/>
              </a:spcBef>
              <a:spcAft>
                <a:spcPts val="0"/>
              </a:spcAft>
              <a:buClr>
                <a:schemeClr val="dk1"/>
              </a:buClr>
              <a:buSzPts val="2000"/>
              <a:buFont typeface="PT Sans"/>
              <a:buChar char="•"/>
              <a:defRPr i="0" sz="2000" u="none" cap="none" strike="noStrike">
                <a:solidFill>
                  <a:schemeClr val="dk1"/>
                </a:solidFill>
                <a:latin typeface="PT Sans"/>
                <a:ea typeface="PT Sans"/>
                <a:cs typeface="PT Sans"/>
                <a:sym typeface="PT Sans"/>
              </a:defRPr>
            </a:lvl3pPr>
            <a:lvl4pPr indent="-342900" lvl="3" marL="1828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4pPr>
            <a:lvl5pPr indent="-342900" lvl="4" marL="22860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5pPr>
            <a:lvl6pPr indent="-342900" lvl="5" marL="27432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6pPr>
            <a:lvl7pPr indent="-342900" lvl="6" marL="32004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7pPr>
            <a:lvl8pPr indent="-342900" lvl="7" marL="36576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8pPr>
            <a:lvl9pPr indent="-342900" lvl="8" marL="4114800" marR="0" rtl="0" algn="l">
              <a:lnSpc>
                <a:spcPct val="90000"/>
              </a:lnSpc>
              <a:spcBef>
                <a:spcPts val="500"/>
              </a:spcBef>
              <a:spcAft>
                <a:spcPts val="0"/>
              </a:spcAft>
              <a:buClr>
                <a:schemeClr val="dk1"/>
              </a:buClr>
              <a:buSzPts val="1800"/>
              <a:buFont typeface="PT Sans"/>
              <a:buChar char="•"/>
              <a:defRPr i="0" sz="1800" u="none" cap="none" strike="noStrike">
                <a:solidFill>
                  <a:schemeClr val="dk1"/>
                </a:solidFill>
                <a:latin typeface="PT Sans"/>
                <a:ea typeface="PT Sans"/>
                <a:cs typeface="PT Sans"/>
                <a:sym typeface="PT Sans"/>
              </a:defRPr>
            </a:lvl9pPr>
          </a:lstStyle>
          <a:p/>
        </p:txBody>
      </p:sp>
      <p:sp>
        <p:nvSpPr>
          <p:cNvPr id="238" name="Google Shape;238;p19"/>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39" name="Google Shape;239;p19"/>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40" name="Google Shape;240;p19"/>
          <p:cNvSpPr txBox="1"/>
          <p:nvPr/>
        </p:nvSpPr>
        <p:spPr>
          <a:xfrm>
            <a:off x="7344225" y="6299862"/>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Systemsed</a:t>
            </a:r>
            <a:endParaRPr b="1" sz="600">
              <a:solidFill>
                <a:schemeClr val="accent3"/>
              </a:solidFill>
              <a:latin typeface="PT Sans"/>
              <a:ea typeface="PT Sans"/>
              <a:cs typeface="PT Sans"/>
              <a:sym typeface="PT Sans"/>
            </a:endParaRPr>
          </a:p>
        </p:txBody>
      </p:sp>
      <p:pic>
        <p:nvPicPr>
          <p:cNvPr id="241" name="Google Shape;241;p19"/>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42" name="Google Shape;242;p19"/>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age  Primary Basecolor 1">
  <p:cSld name="Layout 6_1">
    <p:spTree>
      <p:nvGrpSpPr>
        <p:cNvPr id="243" name="Shape 243"/>
        <p:cNvGrpSpPr/>
        <p:nvPr/>
      </p:nvGrpSpPr>
      <p:grpSpPr>
        <a:xfrm>
          <a:off x="0" y="0"/>
          <a:ext cx="0" cy="0"/>
          <a:chOff x="0" y="0"/>
          <a:chExt cx="0" cy="0"/>
        </a:xfrm>
      </p:grpSpPr>
      <p:sp>
        <p:nvSpPr>
          <p:cNvPr id="244" name="Google Shape;244;p2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45" name="Google Shape;245;p20"/>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46" name="Google Shape;246;p20"/>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47" name="Google Shape;247;p20"/>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48" name="Google Shape;248;p20"/>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49" name="Google Shape;249;p20"/>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
  <p:cSld name="CUSTOM">
    <p:spTree>
      <p:nvGrpSpPr>
        <p:cNvPr id="24" name="Shape 24"/>
        <p:cNvGrpSpPr/>
        <p:nvPr/>
      </p:nvGrpSpPr>
      <p:grpSpPr>
        <a:xfrm>
          <a:off x="0" y="0"/>
          <a:ext cx="0" cy="0"/>
          <a:chOff x="0" y="0"/>
          <a:chExt cx="0" cy="0"/>
        </a:xfrm>
      </p:grpSpPr>
      <p:sp>
        <p:nvSpPr>
          <p:cNvPr id="25" name="Google Shape;25;p3"/>
          <p:cNvSpPr/>
          <p:nvPr>
            <p:ph idx="2" type="pic"/>
          </p:nvPr>
        </p:nvSpPr>
        <p:spPr>
          <a:xfrm>
            <a:off x="6096000" y="-2125"/>
            <a:ext cx="6096000" cy="6858000"/>
          </a:xfrm>
          <a:prstGeom prst="rect">
            <a:avLst/>
          </a:prstGeom>
          <a:noFill/>
          <a:ln>
            <a:noFill/>
          </a:ln>
        </p:spPr>
      </p:sp>
      <p:sp>
        <p:nvSpPr>
          <p:cNvPr id="26" name="Google Shape;26;p3"/>
          <p:cNvSpPr txBox="1"/>
          <p:nvPr>
            <p:ph idx="1" type="subTitle"/>
          </p:nvPr>
        </p:nvSpPr>
        <p:spPr>
          <a:xfrm>
            <a:off x="912825" y="6572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1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3"/>
          <p:cNvSpPr txBox="1"/>
          <p:nvPr>
            <p:ph type="title"/>
          </p:nvPr>
        </p:nvSpPr>
        <p:spPr>
          <a:xfrm>
            <a:off x="926700" y="990600"/>
            <a:ext cx="4562100" cy="1567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 name="Google Shape;28;p3"/>
          <p:cNvSpPr txBox="1"/>
          <p:nvPr>
            <p:ph idx="3" type="body"/>
          </p:nvPr>
        </p:nvSpPr>
        <p:spPr>
          <a:xfrm>
            <a:off x="912225" y="2503700"/>
            <a:ext cx="4562100" cy="3431700"/>
          </a:xfrm>
          <a:prstGeom prst="rect">
            <a:avLst/>
          </a:prstGeom>
        </p:spPr>
        <p:txBody>
          <a:bodyPr anchorCtr="0" anchor="t" bIns="91425" lIns="91425" spcFirstLastPara="1" rIns="91425" wrap="square" tIns="91425">
            <a:noAutofit/>
          </a:bodyPr>
          <a:lstStyle>
            <a:lvl1pPr indent="-336550" lvl="0" marL="457200" rtl="0">
              <a:spcBef>
                <a:spcPts val="400"/>
              </a:spcBef>
              <a:spcAft>
                <a:spcPts val="0"/>
              </a:spcAft>
              <a:buSzPts val="1700"/>
              <a:buChar char="●"/>
              <a:defRPr/>
            </a:lvl1pPr>
            <a:lvl2pPr indent="-317500" lvl="1" marL="914400" rtl="0">
              <a:spcBef>
                <a:spcPts val="400"/>
              </a:spcBef>
              <a:spcAft>
                <a:spcPts val="0"/>
              </a:spcAft>
              <a:buSzPts val="1400"/>
              <a:buChar char="○"/>
              <a:defRPr/>
            </a:lvl2pPr>
            <a:lvl3pPr indent="-298450" lvl="2" marL="1371600" rtl="0">
              <a:spcBef>
                <a:spcPts val="400"/>
              </a:spcBef>
              <a:spcAft>
                <a:spcPts val="0"/>
              </a:spcAft>
              <a:buSzPts val="1100"/>
              <a:buChar char="■"/>
              <a:defRPr/>
            </a:lvl3pPr>
            <a:lvl4pPr indent="-311150" lvl="3" marL="1828800" rtl="0">
              <a:spcBef>
                <a:spcPts val="400"/>
              </a:spcBef>
              <a:spcAft>
                <a:spcPts val="0"/>
              </a:spcAft>
              <a:buSzPts val="1300"/>
              <a:buChar char="●"/>
              <a:defRPr/>
            </a:lvl4pPr>
            <a:lvl5pPr indent="-311150" lvl="4" marL="2286000" rtl="0">
              <a:spcBef>
                <a:spcPts val="400"/>
              </a:spcBef>
              <a:spcAft>
                <a:spcPts val="0"/>
              </a:spcAft>
              <a:buSzPts val="1300"/>
              <a:buChar char="○"/>
              <a:defRPr/>
            </a:lvl5pPr>
            <a:lvl6pPr indent="-285750" lvl="5" marL="2743200" rtl="0">
              <a:spcBef>
                <a:spcPts val="400"/>
              </a:spcBef>
              <a:spcAft>
                <a:spcPts val="0"/>
              </a:spcAft>
              <a:buSzPts val="900"/>
              <a:buChar char="■"/>
              <a:defRPr/>
            </a:lvl6pPr>
            <a:lvl7pPr indent="-311150" lvl="6" marL="3200400" rtl="0">
              <a:spcBef>
                <a:spcPts val="400"/>
              </a:spcBef>
              <a:spcAft>
                <a:spcPts val="0"/>
              </a:spcAft>
              <a:buSzPts val="1300"/>
              <a:buChar char="●"/>
              <a:defRPr/>
            </a:lvl7pPr>
            <a:lvl8pPr indent="-311150" lvl="7" marL="3657600" rtl="0">
              <a:spcBef>
                <a:spcPts val="400"/>
              </a:spcBef>
              <a:spcAft>
                <a:spcPts val="0"/>
              </a:spcAft>
              <a:buSzPts val="1300"/>
              <a:buChar char="○"/>
              <a:defRPr/>
            </a:lvl8pPr>
            <a:lvl9pPr indent="-285750" lvl="8" marL="4114800" rtl="0">
              <a:spcBef>
                <a:spcPts val="400"/>
              </a:spcBef>
              <a:spcAft>
                <a:spcPts val="0"/>
              </a:spcAft>
              <a:buSzPts val="900"/>
              <a:buChar char="■"/>
              <a:defRPr/>
            </a:lvl9pPr>
          </a:lstStyle>
          <a:p/>
        </p:txBody>
      </p:sp>
      <p:sp>
        <p:nvSpPr>
          <p:cNvPr id="29" name="Google Shape;29;p3"/>
          <p:cNvSpPr txBox="1"/>
          <p:nvPr/>
        </p:nvSpPr>
        <p:spPr>
          <a:xfrm>
            <a:off x="-3719850" y="4146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sp>
        <p:nvSpPr>
          <p:cNvPr id="30" name="Google Shape;30;p3"/>
          <p:cNvSpPr txBox="1"/>
          <p:nvPr/>
        </p:nvSpPr>
        <p:spPr>
          <a:xfrm>
            <a:off x="-3719850" y="11920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31" name="Google Shape;31;p3"/>
          <p:cNvCxnSpPr>
            <a:stCxn id="30" idx="3"/>
          </p:cNvCxnSpPr>
          <p:nvPr/>
        </p:nvCxnSpPr>
        <p:spPr>
          <a:xfrm>
            <a:off x="-526650" y="1561525"/>
            <a:ext cx="387000" cy="0"/>
          </a:xfrm>
          <a:prstGeom prst="straightConnector1">
            <a:avLst/>
          </a:prstGeom>
          <a:noFill/>
          <a:ln cap="flat" cmpd="sng" w="28575">
            <a:solidFill>
              <a:schemeClr val="dk2"/>
            </a:solidFill>
            <a:prstDash val="solid"/>
            <a:round/>
            <a:headEnd len="med" w="med" type="none"/>
            <a:tailEnd len="med" w="med" type="triangle"/>
          </a:ln>
        </p:spPr>
      </p:cxnSp>
      <p:cxnSp>
        <p:nvCxnSpPr>
          <p:cNvPr id="32" name="Google Shape;32;p3"/>
          <p:cNvCxnSpPr/>
          <p:nvPr/>
        </p:nvCxnSpPr>
        <p:spPr>
          <a:xfrm>
            <a:off x="-526725" y="830325"/>
            <a:ext cx="387000" cy="0"/>
          </a:xfrm>
          <a:prstGeom prst="straightConnector1">
            <a:avLst/>
          </a:prstGeom>
          <a:noFill/>
          <a:ln cap="flat" cmpd="sng" w="28575">
            <a:solidFill>
              <a:schemeClr val="dk2"/>
            </a:solidFill>
            <a:prstDash val="solid"/>
            <a:round/>
            <a:headEnd len="med" w="med" type="none"/>
            <a:tailEnd len="med" w="med" type="triangle"/>
          </a:ln>
        </p:spPr>
      </p:cxnSp>
      <p:sp>
        <p:nvSpPr>
          <p:cNvPr id="33" name="Google Shape;33;p3"/>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34" name="Google Shape;34;p3"/>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35" name="Google Shape;35;p3"/>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guide id="6" pos="3449">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tered text Primary Basecolor 1">
  <p:cSld name="Layout 6_1_2">
    <p:spTree>
      <p:nvGrpSpPr>
        <p:cNvPr id="250" name="Shape 250"/>
        <p:cNvGrpSpPr/>
        <p:nvPr/>
      </p:nvGrpSpPr>
      <p:grpSpPr>
        <a:xfrm>
          <a:off x="0" y="0"/>
          <a:ext cx="0" cy="0"/>
          <a:chOff x="0" y="0"/>
          <a:chExt cx="0" cy="0"/>
        </a:xfrm>
      </p:grpSpPr>
      <p:sp>
        <p:nvSpPr>
          <p:cNvPr id="251" name="Google Shape;251;p2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52" name="Google Shape;252;p21"/>
          <p:cNvSpPr txBox="1"/>
          <p:nvPr>
            <p:ph idx="1" type="body"/>
          </p:nvPr>
        </p:nvSpPr>
        <p:spPr>
          <a:xfrm>
            <a:off x="912814" y="883377"/>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accent1"/>
              </a:buClr>
              <a:buSzPts val="3000"/>
              <a:buFont typeface="Cairo"/>
              <a:buNone/>
              <a:defRPr b="1" i="0" sz="3000" u="none" cap="none" strike="noStrike">
                <a:solidFill>
                  <a:schemeClr val="accent1"/>
                </a:solidFill>
                <a:latin typeface="Cairo"/>
                <a:ea typeface="Cairo"/>
                <a:cs typeface="Cairo"/>
                <a:sym typeface="Cairo"/>
              </a:defRPr>
            </a:lvl1pPr>
            <a:lvl2pPr indent="-228600" lvl="1" marL="914400" marR="0" rtl="0" algn="l">
              <a:lnSpc>
                <a:spcPct val="90000"/>
              </a:lnSpc>
              <a:spcBef>
                <a:spcPts val="500"/>
              </a:spcBef>
              <a:spcAft>
                <a:spcPts val="0"/>
              </a:spcAft>
              <a:buClr>
                <a:schemeClr val="accent1"/>
              </a:buClr>
              <a:buSzPts val="2400"/>
              <a:buFont typeface="Cairo"/>
              <a:buNone/>
              <a:defRPr i="0" sz="2400" u="none" cap="none" strike="noStrike">
                <a:solidFill>
                  <a:schemeClr val="accent1"/>
                </a:solidFill>
                <a:latin typeface="Cairo"/>
                <a:ea typeface="Cairo"/>
                <a:cs typeface="Cairo"/>
                <a:sym typeface="Cairo"/>
              </a:defRPr>
            </a:lvl2pPr>
            <a:lvl3pPr indent="-228600" lvl="2" marL="1371600" marR="0" rtl="0" algn="l">
              <a:lnSpc>
                <a:spcPct val="90000"/>
              </a:lnSpc>
              <a:spcBef>
                <a:spcPts val="500"/>
              </a:spcBef>
              <a:spcAft>
                <a:spcPts val="0"/>
              </a:spcAft>
              <a:buClr>
                <a:schemeClr val="accent1"/>
              </a:buClr>
              <a:buSzPts val="2000"/>
              <a:buFont typeface="Cairo"/>
              <a:buNone/>
              <a:defRPr i="0" sz="2000" u="none" cap="none" strike="noStrike">
                <a:solidFill>
                  <a:schemeClr val="accent1"/>
                </a:solidFill>
                <a:latin typeface="Cairo"/>
                <a:ea typeface="Cairo"/>
                <a:cs typeface="Cairo"/>
                <a:sym typeface="Cairo"/>
              </a:defRPr>
            </a:lvl3pPr>
            <a:lvl4pPr indent="-228600" lvl="3" marL="18288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4pPr>
            <a:lvl5pPr indent="-228600" lvl="4" marL="22860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5pPr>
            <a:lvl6pPr indent="-342900" lvl="5" marL="27432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6pPr>
            <a:lvl7pPr indent="-342900" lvl="6" marL="32004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7pPr>
            <a:lvl8pPr indent="-342900" lvl="7" marL="36576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8pPr>
            <a:lvl9pPr indent="-342900" lvl="8" marL="41148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9pPr>
          </a:lstStyle>
          <a:p/>
        </p:txBody>
      </p:sp>
      <p:sp>
        <p:nvSpPr>
          <p:cNvPr id="253" name="Google Shape;253;p21"/>
          <p:cNvSpPr txBox="1"/>
          <p:nvPr>
            <p:ph idx="2" type="body"/>
          </p:nvPr>
        </p:nvSpPr>
        <p:spPr>
          <a:xfrm>
            <a:off x="912814" y="579437"/>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2"/>
              </a:buClr>
              <a:buSzPts val="1500"/>
              <a:buNone/>
              <a:defRPr i="0" sz="1500" u="none" cap="none" strike="noStrike">
                <a:solidFill>
                  <a:schemeClr val="lt2"/>
                </a:solidFill>
              </a:defRPr>
            </a:lvl1pPr>
            <a:lvl2pPr indent="-381000" lvl="1" marL="914400" marR="0" rtl="0" algn="l">
              <a:lnSpc>
                <a:spcPct val="90000"/>
              </a:lnSpc>
              <a:spcBef>
                <a:spcPts val="500"/>
              </a:spcBef>
              <a:spcAft>
                <a:spcPts val="0"/>
              </a:spcAft>
              <a:buClr>
                <a:schemeClr val="lt2"/>
              </a:buClr>
              <a:buSzPts val="2400"/>
              <a:buChar char="•"/>
              <a:defRPr i="0" sz="2400" u="none" cap="none" strike="noStrike">
                <a:solidFill>
                  <a:schemeClr val="lt2"/>
                </a:solidFill>
              </a:defRPr>
            </a:lvl2pPr>
            <a:lvl3pPr indent="-355600" lvl="2" marL="1371600" marR="0" rtl="0" algn="l">
              <a:lnSpc>
                <a:spcPct val="90000"/>
              </a:lnSpc>
              <a:spcBef>
                <a:spcPts val="500"/>
              </a:spcBef>
              <a:spcAft>
                <a:spcPts val="0"/>
              </a:spcAft>
              <a:buClr>
                <a:schemeClr val="lt2"/>
              </a:buClr>
              <a:buSzPts val="2000"/>
              <a:buChar char="•"/>
              <a:defRPr i="0" sz="2000" u="none" cap="none" strike="noStrike">
                <a:solidFill>
                  <a:schemeClr val="lt2"/>
                </a:solidFill>
              </a:defRPr>
            </a:lvl3pPr>
            <a:lvl4pPr indent="-342900" lvl="3" marL="1828800" marR="0" rtl="0" algn="l">
              <a:lnSpc>
                <a:spcPct val="90000"/>
              </a:lnSpc>
              <a:spcBef>
                <a:spcPts val="500"/>
              </a:spcBef>
              <a:spcAft>
                <a:spcPts val="0"/>
              </a:spcAft>
              <a:buClr>
                <a:schemeClr val="lt2"/>
              </a:buClr>
              <a:buSzPts val="1800"/>
              <a:buChar char="•"/>
              <a:defRPr i="0" sz="1800" u="none" cap="none" strike="noStrike">
                <a:solidFill>
                  <a:schemeClr val="lt2"/>
                </a:solidFill>
              </a:defRPr>
            </a:lvl4pPr>
            <a:lvl5pPr indent="-342900" lvl="4" marL="2286000" marR="0" rtl="0" algn="l">
              <a:lnSpc>
                <a:spcPct val="90000"/>
              </a:lnSpc>
              <a:spcBef>
                <a:spcPts val="500"/>
              </a:spcBef>
              <a:spcAft>
                <a:spcPts val="0"/>
              </a:spcAft>
              <a:buClr>
                <a:schemeClr val="lt2"/>
              </a:buClr>
              <a:buSzPts val="1800"/>
              <a:buChar char="•"/>
              <a:defRPr i="0" sz="1800" u="none" cap="none" strike="noStrike">
                <a:solidFill>
                  <a:schemeClr val="lt2"/>
                </a:solidFill>
              </a:defRPr>
            </a:lvl5pPr>
            <a:lvl6pPr indent="-342900" lvl="5" marL="2743200" marR="0" rtl="0" algn="l">
              <a:lnSpc>
                <a:spcPct val="90000"/>
              </a:lnSpc>
              <a:spcBef>
                <a:spcPts val="500"/>
              </a:spcBef>
              <a:spcAft>
                <a:spcPts val="0"/>
              </a:spcAft>
              <a:buClr>
                <a:schemeClr val="lt2"/>
              </a:buClr>
              <a:buSzPts val="1800"/>
              <a:buChar char="•"/>
              <a:defRPr i="0" sz="1800" u="none" cap="none" strike="noStrike">
                <a:solidFill>
                  <a:schemeClr val="lt2"/>
                </a:solidFill>
              </a:defRPr>
            </a:lvl6pPr>
            <a:lvl7pPr indent="-342900" lvl="6" marL="3200400" marR="0" rtl="0" algn="l">
              <a:lnSpc>
                <a:spcPct val="90000"/>
              </a:lnSpc>
              <a:spcBef>
                <a:spcPts val="500"/>
              </a:spcBef>
              <a:spcAft>
                <a:spcPts val="0"/>
              </a:spcAft>
              <a:buClr>
                <a:schemeClr val="lt2"/>
              </a:buClr>
              <a:buSzPts val="1800"/>
              <a:buChar char="•"/>
              <a:defRPr i="0" sz="1800" u="none" cap="none" strike="noStrike">
                <a:solidFill>
                  <a:schemeClr val="lt2"/>
                </a:solidFill>
              </a:defRPr>
            </a:lvl7pPr>
            <a:lvl8pPr indent="-342900" lvl="7" marL="3657600" marR="0" rtl="0" algn="l">
              <a:lnSpc>
                <a:spcPct val="90000"/>
              </a:lnSpc>
              <a:spcBef>
                <a:spcPts val="500"/>
              </a:spcBef>
              <a:spcAft>
                <a:spcPts val="0"/>
              </a:spcAft>
              <a:buClr>
                <a:schemeClr val="lt2"/>
              </a:buClr>
              <a:buSzPts val="1800"/>
              <a:buChar char="•"/>
              <a:defRPr i="0" sz="1800" u="none" cap="none" strike="noStrike">
                <a:solidFill>
                  <a:schemeClr val="lt2"/>
                </a:solidFill>
              </a:defRPr>
            </a:lvl8pPr>
            <a:lvl9pPr indent="-342900" lvl="8" marL="4114800" marR="0" rtl="0" algn="l">
              <a:lnSpc>
                <a:spcPct val="90000"/>
              </a:lnSpc>
              <a:spcBef>
                <a:spcPts val="500"/>
              </a:spcBef>
              <a:spcAft>
                <a:spcPts val="0"/>
              </a:spcAft>
              <a:buClr>
                <a:schemeClr val="lt2"/>
              </a:buClr>
              <a:buSzPts val="1800"/>
              <a:buChar char="•"/>
              <a:defRPr i="0" sz="1800" u="none" cap="none" strike="noStrike">
                <a:solidFill>
                  <a:schemeClr val="lt2"/>
                </a:solidFill>
              </a:defRPr>
            </a:lvl9pPr>
          </a:lstStyle>
          <a:p/>
        </p:txBody>
      </p:sp>
      <p:sp>
        <p:nvSpPr>
          <p:cNvPr id="254" name="Google Shape;254;p21"/>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55" name="Google Shape;255;p21"/>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56" name="Google Shape;256;p21"/>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57" name="Google Shape;257;p21"/>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58" name="Google Shape;258;p21"/>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age Background color PRIMARY BASE COLORE 5">
  <p:cSld name="Layout 6_1_1">
    <p:spTree>
      <p:nvGrpSpPr>
        <p:cNvPr id="259" name="Shape 259"/>
        <p:cNvGrpSpPr/>
        <p:nvPr/>
      </p:nvGrpSpPr>
      <p:grpSpPr>
        <a:xfrm>
          <a:off x="0" y="0"/>
          <a:ext cx="0" cy="0"/>
          <a:chOff x="0" y="0"/>
          <a:chExt cx="0" cy="0"/>
        </a:xfrm>
      </p:grpSpPr>
      <p:sp>
        <p:nvSpPr>
          <p:cNvPr id="260" name="Google Shape;260;p22"/>
          <p:cNvSpPr/>
          <p:nvPr/>
        </p:nvSpPr>
        <p:spPr>
          <a:xfrm>
            <a:off x="0" y="0"/>
            <a:ext cx="12192000" cy="6858000"/>
          </a:xfrm>
          <a:prstGeom prst="rect">
            <a:avLst/>
          </a:prstGeom>
          <a:solidFill>
            <a:srgbClr val="E4EF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61" name="Google Shape;261;p22"/>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62" name="Google Shape;262;p22"/>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63" name="Google Shape;263;p22"/>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64" name="Google Shape;264;p22"/>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65" name="Google Shape;265;p22"/>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 Background color PRIMARY BASE COLORE 5 1">
  <p:cSld name="Layout 6_1_1_3">
    <p:spTree>
      <p:nvGrpSpPr>
        <p:cNvPr id="266" name="Shape 266"/>
        <p:cNvGrpSpPr/>
        <p:nvPr/>
      </p:nvGrpSpPr>
      <p:grpSpPr>
        <a:xfrm>
          <a:off x="0" y="0"/>
          <a:ext cx="0" cy="0"/>
          <a:chOff x="0" y="0"/>
          <a:chExt cx="0" cy="0"/>
        </a:xfrm>
      </p:grpSpPr>
      <p:sp>
        <p:nvSpPr>
          <p:cNvPr id="267" name="Google Shape;267;p23"/>
          <p:cNvSpPr/>
          <p:nvPr/>
        </p:nvSpPr>
        <p:spPr>
          <a:xfrm>
            <a:off x="0" y="0"/>
            <a:ext cx="12192000" cy="6858000"/>
          </a:xfrm>
          <a:prstGeom prst="rect">
            <a:avLst/>
          </a:prstGeom>
          <a:solidFill>
            <a:srgbClr val="E4EF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68" name="Google Shape;268;p23"/>
          <p:cNvSpPr txBox="1"/>
          <p:nvPr>
            <p:ph type="title"/>
          </p:nvPr>
        </p:nvSpPr>
        <p:spPr>
          <a:xfrm>
            <a:off x="903100" y="0"/>
            <a:ext cx="10379400" cy="68580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9" name="Google Shape;269;p23"/>
          <p:cNvSpPr txBox="1"/>
          <p:nvPr/>
        </p:nvSpPr>
        <p:spPr>
          <a:xfrm>
            <a:off x="-3676750" y="2940175"/>
            <a:ext cx="3140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latin typeface="Cairo"/>
                <a:ea typeface="Cairo"/>
                <a:cs typeface="Cairo"/>
                <a:sym typeface="Cairo"/>
              </a:rPr>
              <a:t>For this headline use </a:t>
            </a:r>
            <a:r>
              <a:rPr b="1" lang="en-US">
                <a:solidFill>
                  <a:schemeClr val="dk1"/>
                </a:solidFill>
                <a:latin typeface="Cairo"/>
                <a:ea typeface="Cairo"/>
                <a:cs typeface="Cairo"/>
                <a:sym typeface="Cairo"/>
              </a:rPr>
              <a:t>green and dark purple</a:t>
            </a:r>
            <a:endParaRPr b="1">
              <a:solidFill>
                <a:schemeClr val="dk1"/>
              </a:solidFill>
              <a:latin typeface="Cairo"/>
              <a:ea typeface="Cairo"/>
              <a:cs typeface="Cairo"/>
              <a:sym typeface="Cairo"/>
            </a:endParaRPr>
          </a:p>
        </p:txBody>
      </p:sp>
      <p:cxnSp>
        <p:nvCxnSpPr>
          <p:cNvPr id="270" name="Google Shape;270;p23"/>
          <p:cNvCxnSpPr>
            <a:stCxn id="269" idx="3"/>
          </p:cNvCxnSpPr>
          <p:nvPr/>
        </p:nvCxnSpPr>
        <p:spPr>
          <a:xfrm>
            <a:off x="-536350" y="3247975"/>
            <a:ext cx="396600" cy="0"/>
          </a:xfrm>
          <a:prstGeom prst="straightConnector1">
            <a:avLst/>
          </a:prstGeom>
          <a:noFill/>
          <a:ln cap="flat" cmpd="sng" w="28575">
            <a:solidFill>
              <a:schemeClr val="dk2"/>
            </a:solidFill>
            <a:prstDash val="solid"/>
            <a:round/>
            <a:headEnd len="med" w="med" type="none"/>
            <a:tailEnd len="med" w="med" type="triangle"/>
          </a:ln>
        </p:spPr>
      </p:cxnSp>
      <p:sp>
        <p:nvSpPr>
          <p:cNvPr id="271" name="Google Shape;271;p23"/>
          <p:cNvSpPr txBox="1"/>
          <p:nvPr/>
        </p:nvSpPr>
        <p:spPr>
          <a:xfrm>
            <a:off x="-3676725" y="2064775"/>
            <a:ext cx="3537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iro"/>
                <a:ea typeface="Cairo"/>
                <a:cs typeface="Cairo"/>
                <a:sym typeface="Cairo"/>
              </a:rPr>
              <a:t>MAKE THIS HEADLINE IN CAPITAL LETTERS!</a:t>
            </a:r>
            <a:br>
              <a:rPr lang="en-US">
                <a:latin typeface="Cairo"/>
                <a:ea typeface="Cairo"/>
                <a:cs typeface="Cairo"/>
                <a:sym typeface="Cairo"/>
              </a:rPr>
            </a:br>
            <a:r>
              <a:rPr lang="en-US">
                <a:latin typeface="Cairo"/>
                <a:ea typeface="Cairo"/>
                <a:cs typeface="Cairo"/>
                <a:sym typeface="Cairo"/>
              </a:rPr>
              <a:t>(mark text and go to Format/Text/Stora bokstäver)</a:t>
            </a:r>
            <a:endParaRPr>
              <a:latin typeface="Cairo"/>
              <a:ea typeface="Cairo"/>
              <a:cs typeface="Cairo"/>
              <a:sym typeface="Cairo"/>
            </a:endParaRPr>
          </a:p>
        </p:txBody>
      </p:sp>
      <p:cxnSp>
        <p:nvCxnSpPr>
          <p:cNvPr id="272" name="Google Shape;272;p23"/>
          <p:cNvCxnSpPr/>
          <p:nvPr/>
        </p:nvCxnSpPr>
        <p:spPr>
          <a:xfrm>
            <a:off x="-526725" y="2480425"/>
            <a:ext cx="387000" cy="0"/>
          </a:xfrm>
          <a:prstGeom prst="straightConnector1">
            <a:avLst/>
          </a:prstGeom>
          <a:noFill/>
          <a:ln cap="flat" cmpd="sng" w="28575">
            <a:solidFill>
              <a:schemeClr val="dk2"/>
            </a:solidFill>
            <a:prstDash val="solid"/>
            <a:round/>
            <a:headEnd len="med" w="med" type="none"/>
            <a:tailEnd len="med" w="med" type="triangle"/>
          </a:ln>
        </p:spPr>
      </p:cxnSp>
      <p:sp>
        <p:nvSpPr>
          <p:cNvPr id="273" name="Google Shape;273;p23"/>
          <p:cNvSpPr txBox="1"/>
          <p:nvPr>
            <p:ph idx="1" type="subTitle"/>
          </p:nvPr>
        </p:nvSpPr>
        <p:spPr>
          <a:xfrm>
            <a:off x="903100" y="2237425"/>
            <a:ext cx="10379400" cy="4860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a:lvl1pPr>
            <a:lvl2pPr lvl="1" rtl="0">
              <a:spcBef>
                <a:spcPts val="0"/>
              </a:spcBef>
              <a:spcAft>
                <a:spcPts val="0"/>
              </a:spcAft>
              <a:buSzPts val="1400"/>
              <a:buNone/>
              <a:defRPr>
                <a:latin typeface="Cairo"/>
                <a:ea typeface="Cairo"/>
                <a:cs typeface="Cairo"/>
                <a:sym typeface="Cairo"/>
              </a:defRPr>
            </a:lvl2pPr>
            <a:lvl3pPr lvl="2" rtl="0">
              <a:spcBef>
                <a:spcPts val="0"/>
              </a:spcBef>
              <a:spcAft>
                <a:spcPts val="0"/>
              </a:spcAft>
              <a:buSzPts val="1400"/>
              <a:buNone/>
              <a:defRPr>
                <a:latin typeface="Cairo"/>
                <a:ea typeface="Cairo"/>
                <a:cs typeface="Cairo"/>
                <a:sym typeface="Cairo"/>
              </a:defRPr>
            </a:lvl3pPr>
            <a:lvl4pPr lvl="3" rtl="0">
              <a:spcBef>
                <a:spcPts val="0"/>
              </a:spcBef>
              <a:spcAft>
                <a:spcPts val="0"/>
              </a:spcAft>
              <a:buSzPts val="1400"/>
              <a:buNone/>
              <a:defRPr>
                <a:latin typeface="Cairo"/>
                <a:ea typeface="Cairo"/>
                <a:cs typeface="Cairo"/>
                <a:sym typeface="Cairo"/>
              </a:defRPr>
            </a:lvl4pPr>
            <a:lvl5pPr lvl="4" rtl="0">
              <a:spcBef>
                <a:spcPts val="0"/>
              </a:spcBef>
              <a:spcAft>
                <a:spcPts val="0"/>
              </a:spcAft>
              <a:buSzPts val="1400"/>
              <a:buNone/>
              <a:defRPr>
                <a:latin typeface="Cairo"/>
                <a:ea typeface="Cairo"/>
                <a:cs typeface="Cairo"/>
                <a:sym typeface="Cairo"/>
              </a:defRPr>
            </a:lvl5pPr>
            <a:lvl6pPr lvl="5" rtl="0">
              <a:spcBef>
                <a:spcPts val="0"/>
              </a:spcBef>
              <a:spcAft>
                <a:spcPts val="0"/>
              </a:spcAft>
              <a:buSzPts val="1400"/>
              <a:buNone/>
              <a:defRPr>
                <a:latin typeface="Cairo"/>
                <a:ea typeface="Cairo"/>
                <a:cs typeface="Cairo"/>
                <a:sym typeface="Cairo"/>
              </a:defRPr>
            </a:lvl6pPr>
            <a:lvl7pPr lvl="6" rtl="0">
              <a:spcBef>
                <a:spcPts val="0"/>
              </a:spcBef>
              <a:spcAft>
                <a:spcPts val="0"/>
              </a:spcAft>
              <a:buSzPts val="1400"/>
              <a:buNone/>
              <a:defRPr>
                <a:latin typeface="Cairo"/>
                <a:ea typeface="Cairo"/>
                <a:cs typeface="Cairo"/>
                <a:sym typeface="Cairo"/>
              </a:defRPr>
            </a:lvl7pPr>
            <a:lvl8pPr lvl="7" rtl="0">
              <a:spcBef>
                <a:spcPts val="0"/>
              </a:spcBef>
              <a:spcAft>
                <a:spcPts val="0"/>
              </a:spcAft>
              <a:buSzPts val="1400"/>
              <a:buNone/>
              <a:defRPr>
                <a:latin typeface="Cairo"/>
                <a:ea typeface="Cairo"/>
                <a:cs typeface="Cairo"/>
                <a:sym typeface="Cairo"/>
              </a:defRPr>
            </a:lvl8pPr>
            <a:lvl9pPr lvl="8" rtl="0">
              <a:spcBef>
                <a:spcPts val="0"/>
              </a:spcBef>
              <a:spcAft>
                <a:spcPts val="0"/>
              </a:spcAft>
              <a:buSzPts val="1400"/>
              <a:buNone/>
              <a:defRPr>
                <a:latin typeface="Cairo"/>
                <a:ea typeface="Cairo"/>
                <a:cs typeface="Cairo"/>
                <a:sym typeface="Cairo"/>
              </a:defRPr>
            </a:lvl9pPr>
          </a:lstStyle>
          <a:p/>
        </p:txBody>
      </p:sp>
      <p:sp>
        <p:nvSpPr>
          <p:cNvPr id="274" name="Google Shape;274;p23"/>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75" name="Google Shape;275;p23"/>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76" name="Google Shape;276;p23"/>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77" name="Google Shape;277;p23"/>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78" name="Google Shape;278;p23"/>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Background color PRIMARY BASE COLORE 5">
  <p:cSld name="Layout 6_1_1_2">
    <p:spTree>
      <p:nvGrpSpPr>
        <p:cNvPr id="279" name="Shape 279"/>
        <p:cNvGrpSpPr/>
        <p:nvPr/>
      </p:nvGrpSpPr>
      <p:grpSpPr>
        <a:xfrm>
          <a:off x="0" y="0"/>
          <a:ext cx="0" cy="0"/>
          <a:chOff x="0" y="0"/>
          <a:chExt cx="0" cy="0"/>
        </a:xfrm>
      </p:grpSpPr>
      <p:sp>
        <p:nvSpPr>
          <p:cNvPr id="280" name="Google Shape;280;p24"/>
          <p:cNvSpPr/>
          <p:nvPr/>
        </p:nvSpPr>
        <p:spPr>
          <a:xfrm>
            <a:off x="0" y="0"/>
            <a:ext cx="12192000" cy="6858000"/>
          </a:xfrm>
          <a:prstGeom prst="rect">
            <a:avLst/>
          </a:prstGeom>
          <a:solidFill>
            <a:srgbClr val="E4EF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81" name="Google Shape;281;p24"/>
          <p:cNvSpPr txBox="1"/>
          <p:nvPr>
            <p:ph idx="1" type="body"/>
          </p:nvPr>
        </p:nvSpPr>
        <p:spPr>
          <a:xfrm>
            <a:off x="912814" y="883377"/>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accent1"/>
              </a:buClr>
              <a:buSzPts val="3000"/>
              <a:buFont typeface="Cairo"/>
              <a:buNone/>
              <a:defRPr b="1" i="0" sz="3000" u="none" cap="none" strike="noStrike">
                <a:solidFill>
                  <a:schemeClr val="accent1"/>
                </a:solidFill>
                <a:latin typeface="Cairo"/>
                <a:ea typeface="Cairo"/>
                <a:cs typeface="Cairo"/>
                <a:sym typeface="Cairo"/>
              </a:defRPr>
            </a:lvl1pPr>
            <a:lvl2pPr indent="-228600" lvl="1" marL="914400" marR="0" rtl="0" algn="l">
              <a:lnSpc>
                <a:spcPct val="90000"/>
              </a:lnSpc>
              <a:spcBef>
                <a:spcPts val="500"/>
              </a:spcBef>
              <a:spcAft>
                <a:spcPts val="0"/>
              </a:spcAft>
              <a:buClr>
                <a:schemeClr val="accent1"/>
              </a:buClr>
              <a:buSzPts val="2400"/>
              <a:buFont typeface="Cairo"/>
              <a:buNone/>
              <a:defRPr i="0" sz="2400" u="none" cap="none" strike="noStrike">
                <a:solidFill>
                  <a:schemeClr val="accent1"/>
                </a:solidFill>
                <a:latin typeface="Cairo"/>
                <a:ea typeface="Cairo"/>
                <a:cs typeface="Cairo"/>
                <a:sym typeface="Cairo"/>
              </a:defRPr>
            </a:lvl2pPr>
            <a:lvl3pPr indent="-228600" lvl="2" marL="1371600" marR="0" rtl="0" algn="l">
              <a:lnSpc>
                <a:spcPct val="90000"/>
              </a:lnSpc>
              <a:spcBef>
                <a:spcPts val="500"/>
              </a:spcBef>
              <a:spcAft>
                <a:spcPts val="0"/>
              </a:spcAft>
              <a:buClr>
                <a:schemeClr val="accent1"/>
              </a:buClr>
              <a:buSzPts val="2000"/>
              <a:buFont typeface="Cairo"/>
              <a:buNone/>
              <a:defRPr i="0" sz="2000" u="none" cap="none" strike="noStrike">
                <a:solidFill>
                  <a:schemeClr val="accent1"/>
                </a:solidFill>
                <a:latin typeface="Cairo"/>
                <a:ea typeface="Cairo"/>
                <a:cs typeface="Cairo"/>
                <a:sym typeface="Cairo"/>
              </a:defRPr>
            </a:lvl3pPr>
            <a:lvl4pPr indent="-228600" lvl="3" marL="18288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4pPr>
            <a:lvl5pPr indent="-228600" lvl="4" marL="22860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5pPr>
            <a:lvl6pPr indent="-342900" lvl="5" marL="27432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6pPr>
            <a:lvl7pPr indent="-342900" lvl="6" marL="32004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7pPr>
            <a:lvl8pPr indent="-342900" lvl="7" marL="36576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8pPr>
            <a:lvl9pPr indent="-342900" lvl="8" marL="41148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9pPr>
          </a:lstStyle>
          <a:p/>
        </p:txBody>
      </p:sp>
      <p:sp>
        <p:nvSpPr>
          <p:cNvPr id="282" name="Google Shape;282;p24"/>
          <p:cNvSpPr txBox="1"/>
          <p:nvPr>
            <p:ph idx="2" type="body"/>
          </p:nvPr>
        </p:nvSpPr>
        <p:spPr>
          <a:xfrm>
            <a:off x="912814" y="579437"/>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500"/>
              <a:buNone/>
              <a:defRPr i="0" sz="1500" u="none" cap="none" strike="noStrike">
                <a:solidFill>
                  <a:schemeClr val="dk1"/>
                </a:solidFill>
              </a:defRPr>
            </a:lvl1pPr>
            <a:lvl2pPr indent="-381000" lvl="1" marL="914400" marR="0" rtl="0" algn="l">
              <a:lnSpc>
                <a:spcPct val="90000"/>
              </a:lnSpc>
              <a:spcBef>
                <a:spcPts val="500"/>
              </a:spcBef>
              <a:spcAft>
                <a:spcPts val="0"/>
              </a:spcAft>
              <a:buClr>
                <a:schemeClr val="dk1"/>
              </a:buClr>
              <a:buSzPts val="2400"/>
              <a:buChar char="•"/>
              <a:defRPr i="0" sz="2400" u="none" cap="none" strike="noStrike">
                <a:solidFill>
                  <a:schemeClr val="dk1"/>
                </a:solidFill>
              </a:defRPr>
            </a:lvl2pPr>
            <a:lvl3pPr indent="-355600" lvl="2" marL="1371600" marR="0" rtl="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rtl="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rtl="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83" name="Google Shape;283;p24"/>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84" name="Google Shape;284;p24"/>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85" name="Google Shape;285;p24"/>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86" name="Google Shape;286;p24"/>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87" name="Google Shape;287;p24"/>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age Background color PRIMARY BASE COLORE 4">
  <p:cSld name="Layout 6_1_1_1">
    <p:spTree>
      <p:nvGrpSpPr>
        <p:cNvPr id="288" name="Shape 288"/>
        <p:cNvGrpSpPr/>
        <p:nvPr/>
      </p:nvGrpSpPr>
      <p:grpSpPr>
        <a:xfrm>
          <a:off x="0" y="0"/>
          <a:ext cx="0" cy="0"/>
          <a:chOff x="0" y="0"/>
          <a:chExt cx="0" cy="0"/>
        </a:xfrm>
      </p:grpSpPr>
      <p:sp>
        <p:nvSpPr>
          <p:cNvPr id="289" name="Google Shape;289;p25"/>
          <p:cNvSpPr/>
          <p:nvPr/>
        </p:nvSpPr>
        <p:spPr>
          <a:xfrm>
            <a:off x="0" y="0"/>
            <a:ext cx="12192000" cy="6858000"/>
          </a:xfrm>
          <a:prstGeom prst="rect">
            <a:avLst/>
          </a:prstGeom>
          <a:solidFill>
            <a:srgbClr val="D7F7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90" name="Google Shape;290;p25"/>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291" name="Google Shape;291;p25"/>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292" name="Google Shape;292;p25"/>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293" name="Google Shape;293;p25"/>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294" name="Google Shape;294;p25"/>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6 1 1 1 1">
  <p:cSld name="Layout 6_1_1_1_1">
    <p:spTree>
      <p:nvGrpSpPr>
        <p:cNvPr id="295" name="Shape 295"/>
        <p:cNvGrpSpPr/>
        <p:nvPr/>
      </p:nvGrpSpPr>
      <p:grpSpPr>
        <a:xfrm>
          <a:off x="0" y="0"/>
          <a:ext cx="0" cy="0"/>
          <a:chOff x="0" y="0"/>
          <a:chExt cx="0" cy="0"/>
        </a:xfrm>
      </p:grpSpPr>
      <p:sp>
        <p:nvSpPr>
          <p:cNvPr id="296" name="Google Shape;296;p26"/>
          <p:cNvSpPr/>
          <p:nvPr/>
        </p:nvSpPr>
        <p:spPr>
          <a:xfrm>
            <a:off x="0" y="0"/>
            <a:ext cx="12192000" cy="6858000"/>
          </a:xfrm>
          <a:prstGeom prst="rect">
            <a:avLst/>
          </a:prstGeom>
          <a:solidFill>
            <a:srgbClr val="D7F7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97" name="Google Shape;297;p26"/>
          <p:cNvSpPr txBox="1"/>
          <p:nvPr>
            <p:ph idx="1" type="body"/>
          </p:nvPr>
        </p:nvSpPr>
        <p:spPr>
          <a:xfrm>
            <a:off x="912814" y="883377"/>
            <a:ext cx="10369500" cy="508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accent1"/>
              </a:buClr>
              <a:buSzPts val="3000"/>
              <a:buFont typeface="Cairo"/>
              <a:buNone/>
              <a:defRPr b="1" i="0" sz="3000" u="none" cap="none" strike="noStrike">
                <a:solidFill>
                  <a:schemeClr val="accent1"/>
                </a:solidFill>
                <a:latin typeface="Cairo"/>
                <a:ea typeface="Cairo"/>
                <a:cs typeface="Cairo"/>
                <a:sym typeface="Cairo"/>
              </a:defRPr>
            </a:lvl1pPr>
            <a:lvl2pPr indent="-228600" lvl="1" marL="914400" marR="0" rtl="0" algn="l">
              <a:lnSpc>
                <a:spcPct val="90000"/>
              </a:lnSpc>
              <a:spcBef>
                <a:spcPts val="500"/>
              </a:spcBef>
              <a:spcAft>
                <a:spcPts val="0"/>
              </a:spcAft>
              <a:buClr>
                <a:schemeClr val="accent1"/>
              </a:buClr>
              <a:buSzPts val="2400"/>
              <a:buFont typeface="Cairo"/>
              <a:buNone/>
              <a:defRPr i="0" sz="2400" u="none" cap="none" strike="noStrike">
                <a:solidFill>
                  <a:schemeClr val="accent1"/>
                </a:solidFill>
                <a:latin typeface="Cairo"/>
                <a:ea typeface="Cairo"/>
                <a:cs typeface="Cairo"/>
                <a:sym typeface="Cairo"/>
              </a:defRPr>
            </a:lvl2pPr>
            <a:lvl3pPr indent="-228600" lvl="2" marL="1371600" marR="0" rtl="0" algn="l">
              <a:lnSpc>
                <a:spcPct val="90000"/>
              </a:lnSpc>
              <a:spcBef>
                <a:spcPts val="500"/>
              </a:spcBef>
              <a:spcAft>
                <a:spcPts val="0"/>
              </a:spcAft>
              <a:buClr>
                <a:schemeClr val="accent1"/>
              </a:buClr>
              <a:buSzPts val="2000"/>
              <a:buFont typeface="Cairo"/>
              <a:buNone/>
              <a:defRPr i="0" sz="2000" u="none" cap="none" strike="noStrike">
                <a:solidFill>
                  <a:schemeClr val="accent1"/>
                </a:solidFill>
                <a:latin typeface="Cairo"/>
                <a:ea typeface="Cairo"/>
                <a:cs typeface="Cairo"/>
                <a:sym typeface="Cairo"/>
              </a:defRPr>
            </a:lvl3pPr>
            <a:lvl4pPr indent="-228600" lvl="3" marL="18288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4pPr>
            <a:lvl5pPr indent="-228600" lvl="4" marL="2286000" marR="0" rtl="0" algn="l">
              <a:lnSpc>
                <a:spcPct val="90000"/>
              </a:lnSpc>
              <a:spcBef>
                <a:spcPts val="500"/>
              </a:spcBef>
              <a:spcAft>
                <a:spcPts val="0"/>
              </a:spcAft>
              <a:buClr>
                <a:schemeClr val="accent1"/>
              </a:buClr>
              <a:buSzPts val="1800"/>
              <a:buFont typeface="Cairo"/>
              <a:buNone/>
              <a:defRPr i="0" sz="1800" u="none" cap="none" strike="noStrike">
                <a:solidFill>
                  <a:schemeClr val="accent1"/>
                </a:solidFill>
                <a:latin typeface="Cairo"/>
                <a:ea typeface="Cairo"/>
                <a:cs typeface="Cairo"/>
                <a:sym typeface="Cairo"/>
              </a:defRPr>
            </a:lvl5pPr>
            <a:lvl6pPr indent="-342900" lvl="5" marL="27432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6pPr>
            <a:lvl7pPr indent="-342900" lvl="6" marL="32004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7pPr>
            <a:lvl8pPr indent="-342900" lvl="7" marL="36576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8pPr>
            <a:lvl9pPr indent="-342900" lvl="8" marL="4114800" marR="0" rtl="0" algn="l">
              <a:lnSpc>
                <a:spcPct val="90000"/>
              </a:lnSpc>
              <a:spcBef>
                <a:spcPts val="500"/>
              </a:spcBef>
              <a:spcAft>
                <a:spcPts val="0"/>
              </a:spcAft>
              <a:buClr>
                <a:schemeClr val="accent1"/>
              </a:buClr>
              <a:buSzPts val="1800"/>
              <a:buFont typeface="Cairo"/>
              <a:buChar char="•"/>
              <a:defRPr i="0" sz="1800" u="none" cap="none" strike="noStrike">
                <a:solidFill>
                  <a:schemeClr val="accent1"/>
                </a:solidFill>
                <a:latin typeface="Cairo"/>
                <a:ea typeface="Cairo"/>
                <a:cs typeface="Cairo"/>
                <a:sym typeface="Cairo"/>
              </a:defRPr>
            </a:lvl9pPr>
          </a:lstStyle>
          <a:p/>
        </p:txBody>
      </p:sp>
      <p:sp>
        <p:nvSpPr>
          <p:cNvPr id="298" name="Google Shape;298;p26"/>
          <p:cNvSpPr txBox="1"/>
          <p:nvPr>
            <p:ph idx="2" type="body"/>
          </p:nvPr>
        </p:nvSpPr>
        <p:spPr>
          <a:xfrm>
            <a:off x="912814" y="579437"/>
            <a:ext cx="10369500" cy="253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1500"/>
              <a:buNone/>
              <a:defRPr i="0" sz="1500" u="none" cap="none" strike="noStrike">
                <a:solidFill>
                  <a:schemeClr val="dk1"/>
                </a:solidFill>
              </a:defRPr>
            </a:lvl1pPr>
            <a:lvl2pPr indent="-381000" lvl="1" marL="914400" marR="0" rtl="0" algn="l">
              <a:lnSpc>
                <a:spcPct val="90000"/>
              </a:lnSpc>
              <a:spcBef>
                <a:spcPts val="500"/>
              </a:spcBef>
              <a:spcAft>
                <a:spcPts val="0"/>
              </a:spcAft>
              <a:buClr>
                <a:schemeClr val="dk1"/>
              </a:buClr>
              <a:buSzPts val="2400"/>
              <a:buChar char="•"/>
              <a:defRPr i="0" sz="2400" u="none" cap="none" strike="noStrike">
                <a:solidFill>
                  <a:schemeClr val="dk1"/>
                </a:solidFill>
              </a:defRPr>
            </a:lvl2pPr>
            <a:lvl3pPr indent="-355600" lvl="2" marL="1371600" marR="0" rtl="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rtl="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rtl="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99" name="Google Shape;299;p26"/>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300" name="Google Shape;300;p26"/>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301" name="Google Shape;301;p26"/>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302" name="Google Shape;302;p26"/>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303" name="Google Shape;303;p26"/>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No image and green background">
  <p:cSld name="CUSTOM_4">
    <p:spTree>
      <p:nvGrpSpPr>
        <p:cNvPr id="36" name="Shape 36"/>
        <p:cNvGrpSpPr/>
        <p:nvPr/>
      </p:nvGrpSpPr>
      <p:grpSpPr>
        <a:xfrm>
          <a:off x="0" y="0"/>
          <a:ext cx="0" cy="0"/>
          <a:chOff x="0" y="0"/>
          <a:chExt cx="0" cy="0"/>
        </a:xfrm>
      </p:grpSpPr>
      <p:sp>
        <p:nvSpPr>
          <p:cNvPr id="37" name="Google Shape;37;p4"/>
          <p:cNvSpPr/>
          <p:nvPr/>
        </p:nvSpPr>
        <p:spPr>
          <a:xfrm>
            <a:off x="0" y="0"/>
            <a:ext cx="12192000" cy="6858000"/>
          </a:xfrm>
          <a:prstGeom prst="rect">
            <a:avLst/>
          </a:prstGeom>
          <a:solidFill>
            <a:srgbClr val="D7F7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38" name="Google Shape;38;p4"/>
          <p:cNvSpPr txBox="1"/>
          <p:nvPr>
            <p:ph idx="1" type="subTitle"/>
          </p:nvPr>
        </p:nvSpPr>
        <p:spPr>
          <a:xfrm>
            <a:off x="912825" y="6572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1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4"/>
          <p:cNvSpPr txBox="1"/>
          <p:nvPr>
            <p:ph type="title"/>
          </p:nvPr>
        </p:nvSpPr>
        <p:spPr>
          <a:xfrm>
            <a:off x="926700" y="990600"/>
            <a:ext cx="4562100" cy="15678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 name="Google Shape;40;p4"/>
          <p:cNvSpPr txBox="1"/>
          <p:nvPr>
            <p:ph idx="2" type="body"/>
          </p:nvPr>
        </p:nvSpPr>
        <p:spPr>
          <a:xfrm>
            <a:off x="912225" y="2503700"/>
            <a:ext cx="4562100" cy="3431700"/>
          </a:xfrm>
          <a:prstGeom prst="rect">
            <a:avLst/>
          </a:prstGeom>
        </p:spPr>
        <p:txBody>
          <a:bodyPr anchorCtr="0" anchor="t" bIns="91425" lIns="91425" spcFirstLastPara="1" rIns="91425" wrap="square" tIns="91425">
            <a:noAutofit/>
          </a:bodyPr>
          <a:lstStyle>
            <a:lvl1pPr indent="-336550" lvl="0" marL="457200" rtl="0">
              <a:spcBef>
                <a:spcPts val="400"/>
              </a:spcBef>
              <a:spcAft>
                <a:spcPts val="0"/>
              </a:spcAft>
              <a:buSzPts val="1700"/>
              <a:buChar char="●"/>
              <a:defRPr/>
            </a:lvl1pPr>
            <a:lvl2pPr indent="-317500" lvl="1" marL="914400" rtl="0">
              <a:spcBef>
                <a:spcPts val="400"/>
              </a:spcBef>
              <a:spcAft>
                <a:spcPts val="0"/>
              </a:spcAft>
              <a:buSzPts val="1400"/>
              <a:buChar char="○"/>
              <a:defRPr/>
            </a:lvl2pPr>
            <a:lvl3pPr indent="-298450" lvl="2" marL="1371600" rtl="0">
              <a:spcBef>
                <a:spcPts val="400"/>
              </a:spcBef>
              <a:spcAft>
                <a:spcPts val="0"/>
              </a:spcAft>
              <a:buSzPts val="1100"/>
              <a:buChar char="■"/>
              <a:defRPr/>
            </a:lvl3pPr>
            <a:lvl4pPr indent="-311150" lvl="3" marL="1828800" rtl="0">
              <a:spcBef>
                <a:spcPts val="400"/>
              </a:spcBef>
              <a:spcAft>
                <a:spcPts val="0"/>
              </a:spcAft>
              <a:buSzPts val="1300"/>
              <a:buChar char="●"/>
              <a:defRPr/>
            </a:lvl4pPr>
            <a:lvl5pPr indent="-311150" lvl="4" marL="2286000" rtl="0">
              <a:spcBef>
                <a:spcPts val="400"/>
              </a:spcBef>
              <a:spcAft>
                <a:spcPts val="0"/>
              </a:spcAft>
              <a:buSzPts val="1300"/>
              <a:buChar char="○"/>
              <a:defRPr/>
            </a:lvl5pPr>
            <a:lvl6pPr indent="-285750" lvl="5" marL="2743200" rtl="0">
              <a:spcBef>
                <a:spcPts val="400"/>
              </a:spcBef>
              <a:spcAft>
                <a:spcPts val="0"/>
              </a:spcAft>
              <a:buSzPts val="900"/>
              <a:buChar char="■"/>
              <a:defRPr/>
            </a:lvl6pPr>
            <a:lvl7pPr indent="-311150" lvl="6" marL="3200400" rtl="0">
              <a:spcBef>
                <a:spcPts val="400"/>
              </a:spcBef>
              <a:spcAft>
                <a:spcPts val="0"/>
              </a:spcAft>
              <a:buSzPts val="1300"/>
              <a:buChar char="●"/>
              <a:defRPr/>
            </a:lvl7pPr>
            <a:lvl8pPr indent="-311150" lvl="7" marL="3657600" rtl="0">
              <a:spcBef>
                <a:spcPts val="400"/>
              </a:spcBef>
              <a:spcAft>
                <a:spcPts val="0"/>
              </a:spcAft>
              <a:buSzPts val="1300"/>
              <a:buChar char="○"/>
              <a:defRPr/>
            </a:lvl8pPr>
            <a:lvl9pPr indent="-285750" lvl="8" marL="4114800" rtl="0">
              <a:spcBef>
                <a:spcPts val="400"/>
              </a:spcBef>
              <a:spcAft>
                <a:spcPts val="0"/>
              </a:spcAft>
              <a:buSzPts val="900"/>
              <a:buChar char="■"/>
              <a:defRPr/>
            </a:lvl9pPr>
          </a:lstStyle>
          <a:p/>
        </p:txBody>
      </p:sp>
      <p:sp>
        <p:nvSpPr>
          <p:cNvPr id="41" name="Google Shape;41;p4"/>
          <p:cNvSpPr txBox="1"/>
          <p:nvPr/>
        </p:nvSpPr>
        <p:spPr>
          <a:xfrm>
            <a:off x="-3719850" y="11920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42" name="Google Shape;42;p4"/>
          <p:cNvCxnSpPr>
            <a:stCxn id="41" idx="3"/>
          </p:cNvCxnSpPr>
          <p:nvPr/>
        </p:nvCxnSpPr>
        <p:spPr>
          <a:xfrm>
            <a:off x="-526650" y="1561525"/>
            <a:ext cx="387000" cy="0"/>
          </a:xfrm>
          <a:prstGeom prst="straightConnector1">
            <a:avLst/>
          </a:prstGeom>
          <a:noFill/>
          <a:ln cap="flat" cmpd="sng" w="28575">
            <a:solidFill>
              <a:schemeClr val="dk2"/>
            </a:solidFill>
            <a:prstDash val="solid"/>
            <a:round/>
            <a:headEnd len="med" w="med" type="none"/>
            <a:tailEnd len="med" w="med" type="triangle"/>
          </a:ln>
        </p:spPr>
      </p:cxnSp>
      <p:sp>
        <p:nvSpPr>
          <p:cNvPr id="43" name="Google Shape;43;p4"/>
          <p:cNvSpPr txBox="1"/>
          <p:nvPr/>
        </p:nvSpPr>
        <p:spPr>
          <a:xfrm>
            <a:off x="-3719850" y="41467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44" name="Google Shape;44;p4"/>
          <p:cNvCxnSpPr/>
          <p:nvPr/>
        </p:nvCxnSpPr>
        <p:spPr>
          <a:xfrm>
            <a:off x="-526725" y="830325"/>
            <a:ext cx="387000" cy="0"/>
          </a:xfrm>
          <a:prstGeom prst="straightConnector1">
            <a:avLst/>
          </a:prstGeom>
          <a:noFill/>
          <a:ln cap="flat" cmpd="sng" w="28575">
            <a:solidFill>
              <a:schemeClr val="dk2"/>
            </a:solidFill>
            <a:prstDash val="solid"/>
            <a:round/>
            <a:headEnd len="med" w="med" type="none"/>
            <a:tailEnd len="med" w="med" type="triangle"/>
          </a:ln>
        </p:spPr>
      </p:cxnSp>
      <p:sp>
        <p:nvSpPr>
          <p:cNvPr id="45" name="Google Shape;45;p4"/>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46" name="Google Shape;46;p4"/>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47" name="Google Shape;47;p4"/>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48" name="Google Shape;48;p4"/>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49" name="Google Shape;49;p4"/>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 subheadline and chapter headline 1">
  <p:cSld name="CUSTOM_4_1">
    <p:spTree>
      <p:nvGrpSpPr>
        <p:cNvPr id="50" name="Shape 50"/>
        <p:cNvGrpSpPr/>
        <p:nvPr/>
      </p:nvGrpSpPr>
      <p:grpSpPr>
        <a:xfrm>
          <a:off x="0" y="0"/>
          <a:ext cx="0" cy="0"/>
          <a:chOff x="0" y="0"/>
          <a:chExt cx="0" cy="0"/>
        </a:xfrm>
      </p:grpSpPr>
      <p:sp>
        <p:nvSpPr>
          <p:cNvPr id="51" name="Google Shape;51;p5"/>
          <p:cNvSpPr/>
          <p:nvPr/>
        </p:nvSpPr>
        <p:spPr>
          <a:xfrm>
            <a:off x="0" y="0"/>
            <a:ext cx="12192000" cy="6858000"/>
          </a:xfrm>
          <a:prstGeom prst="rect">
            <a:avLst/>
          </a:prstGeom>
          <a:solidFill>
            <a:srgbClr val="D7F7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52" name="Google Shape;52;p5"/>
          <p:cNvSpPr txBox="1"/>
          <p:nvPr>
            <p:ph type="title"/>
          </p:nvPr>
        </p:nvSpPr>
        <p:spPr>
          <a:xfrm>
            <a:off x="926700" y="670600"/>
            <a:ext cx="10355700" cy="628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5"/>
          <p:cNvSpPr txBox="1"/>
          <p:nvPr>
            <p:ph idx="1" type="body"/>
          </p:nvPr>
        </p:nvSpPr>
        <p:spPr>
          <a:xfrm>
            <a:off x="914400" y="1668475"/>
            <a:ext cx="4562100" cy="3431700"/>
          </a:xfrm>
          <a:prstGeom prst="rect">
            <a:avLst/>
          </a:prstGeom>
        </p:spPr>
        <p:txBody>
          <a:bodyPr anchorCtr="0" anchor="t" bIns="91425" lIns="91425" spcFirstLastPara="1" rIns="91425" wrap="square" tIns="91425">
            <a:noAutofit/>
          </a:bodyPr>
          <a:lstStyle>
            <a:lvl1pPr indent="-336550" lvl="0" marL="457200" rtl="0">
              <a:spcBef>
                <a:spcPts val="400"/>
              </a:spcBef>
              <a:spcAft>
                <a:spcPts val="0"/>
              </a:spcAft>
              <a:buSzPts val="1700"/>
              <a:buChar char="●"/>
              <a:defRPr sz="1300"/>
            </a:lvl1pPr>
            <a:lvl2pPr indent="-311150" lvl="1" marL="914400" rtl="0">
              <a:spcBef>
                <a:spcPts val="400"/>
              </a:spcBef>
              <a:spcAft>
                <a:spcPts val="0"/>
              </a:spcAft>
              <a:buSzPts val="1300"/>
              <a:buChar char="○"/>
              <a:defRPr sz="1300"/>
            </a:lvl2pPr>
            <a:lvl3pPr indent="-292100" lvl="2" marL="1371600" rtl="0">
              <a:lnSpc>
                <a:spcPct val="200000"/>
              </a:lnSpc>
              <a:spcBef>
                <a:spcPts val="400"/>
              </a:spcBef>
              <a:spcAft>
                <a:spcPts val="0"/>
              </a:spcAft>
              <a:buSzPts val="1000"/>
              <a:buChar char="■"/>
              <a:defRPr sz="1300"/>
            </a:lvl3pPr>
            <a:lvl4pPr indent="-311150" lvl="3" marL="1828800" rtl="0">
              <a:spcBef>
                <a:spcPts val="400"/>
              </a:spcBef>
              <a:spcAft>
                <a:spcPts val="0"/>
              </a:spcAft>
              <a:buSzPts val="1300"/>
              <a:buChar char="●"/>
              <a:defRPr sz="1300"/>
            </a:lvl4pPr>
            <a:lvl5pPr indent="-311150" lvl="4" marL="2286000" rtl="0">
              <a:spcBef>
                <a:spcPts val="400"/>
              </a:spcBef>
              <a:spcAft>
                <a:spcPts val="0"/>
              </a:spcAft>
              <a:buSzPts val="1300"/>
              <a:buChar char="○"/>
              <a:defRPr sz="1300"/>
            </a:lvl5pPr>
            <a:lvl6pPr indent="-311150" lvl="5" marL="2743200" rtl="0">
              <a:spcBef>
                <a:spcPts val="400"/>
              </a:spcBef>
              <a:spcAft>
                <a:spcPts val="0"/>
              </a:spcAft>
              <a:buSzPts val="1300"/>
              <a:buChar char="■"/>
              <a:defRPr sz="1300"/>
            </a:lvl6pPr>
            <a:lvl7pPr indent="-311150" lvl="6" marL="3200400" rtl="0">
              <a:spcBef>
                <a:spcPts val="400"/>
              </a:spcBef>
              <a:spcAft>
                <a:spcPts val="0"/>
              </a:spcAft>
              <a:buSzPts val="1300"/>
              <a:buChar char="●"/>
              <a:defRPr sz="1300"/>
            </a:lvl7pPr>
            <a:lvl8pPr indent="-311150" lvl="7" marL="3657600" rtl="0">
              <a:spcBef>
                <a:spcPts val="400"/>
              </a:spcBef>
              <a:spcAft>
                <a:spcPts val="0"/>
              </a:spcAft>
              <a:buSzPts val="1300"/>
              <a:buChar char="○"/>
              <a:defRPr sz="1300"/>
            </a:lvl8pPr>
            <a:lvl9pPr indent="-311150" lvl="8" marL="4114800" rtl="0">
              <a:spcBef>
                <a:spcPts val="400"/>
              </a:spcBef>
              <a:spcAft>
                <a:spcPts val="0"/>
              </a:spcAft>
              <a:buSzPts val="1300"/>
              <a:buChar char="■"/>
              <a:defRPr sz="1300"/>
            </a:lvl9pPr>
          </a:lstStyle>
          <a:p/>
        </p:txBody>
      </p:sp>
      <p:sp>
        <p:nvSpPr>
          <p:cNvPr id="54" name="Google Shape;54;p5"/>
          <p:cNvSpPr txBox="1"/>
          <p:nvPr/>
        </p:nvSpPr>
        <p:spPr>
          <a:xfrm>
            <a:off x="-3719850" y="65722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55" name="Google Shape;55;p5"/>
          <p:cNvCxnSpPr>
            <a:stCxn id="54" idx="3"/>
          </p:cNvCxnSpPr>
          <p:nvPr/>
        </p:nvCxnSpPr>
        <p:spPr>
          <a:xfrm>
            <a:off x="-526650" y="1026675"/>
            <a:ext cx="387000" cy="0"/>
          </a:xfrm>
          <a:prstGeom prst="straightConnector1">
            <a:avLst/>
          </a:prstGeom>
          <a:noFill/>
          <a:ln cap="flat" cmpd="sng" w="28575">
            <a:solidFill>
              <a:schemeClr val="dk2"/>
            </a:solidFill>
            <a:prstDash val="solid"/>
            <a:round/>
            <a:headEnd len="med" w="med" type="none"/>
            <a:tailEnd len="med" w="med" type="triangle"/>
          </a:ln>
        </p:spPr>
      </p:cxnSp>
      <p:sp>
        <p:nvSpPr>
          <p:cNvPr id="56" name="Google Shape;56;p5"/>
          <p:cNvSpPr txBox="1"/>
          <p:nvPr/>
        </p:nvSpPr>
        <p:spPr>
          <a:xfrm>
            <a:off x="-3719850" y="76200"/>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57" name="Google Shape;57;p5"/>
          <p:cNvCxnSpPr/>
          <p:nvPr/>
        </p:nvCxnSpPr>
        <p:spPr>
          <a:xfrm>
            <a:off x="-526725" y="491850"/>
            <a:ext cx="387000" cy="0"/>
          </a:xfrm>
          <a:prstGeom prst="straightConnector1">
            <a:avLst/>
          </a:prstGeom>
          <a:noFill/>
          <a:ln cap="flat" cmpd="sng" w="28575">
            <a:solidFill>
              <a:schemeClr val="dk2"/>
            </a:solidFill>
            <a:prstDash val="solid"/>
            <a:round/>
            <a:headEnd len="med" w="med" type="none"/>
            <a:tailEnd len="med" w="med" type="triangle"/>
          </a:ln>
        </p:spPr>
      </p:cxnSp>
      <p:sp>
        <p:nvSpPr>
          <p:cNvPr id="58" name="Google Shape;58;p5"/>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59" name="Google Shape;59;p5"/>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60" name="Google Shape;60;p5"/>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61" name="Google Shape;61;p5"/>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62" name="Google Shape;62;p5"/>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63" name="Google Shape;63;p5"/>
          <p:cNvSpPr txBox="1"/>
          <p:nvPr>
            <p:ph idx="2" type="subTitle"/>
          </p:nvPr>
        </p:nvSpPr>
        <p:spPr>
          <a:xfrm>
            <a:off x="293400" y="3110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900"/>
              <a:buNone/>
              <a:defRPr sz="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5"/>
          <p:cNvSpPr txBox="1"/>
          <p:nvPr>
            <p:ph idx="3" type="subTitle"/>
          </p:nvPr>
        </p:nvSpPr>
        <p:spPr>
          <a:xfrm>
            <a:off x="926700" y="1219200"/>
            <a:ext cx="103557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Clr>
                <a:schemeClr val="accent3"/>
              </a:buClr>
              <a:buSzPts val="1500"/>
              <a:buNone/>
              <a:defRPr b="1">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p5"/>
          <p:cNvSpPr/>
          <p:nvPr>
            <p:ph idx="4" type="pic"/>
          </p:nvPr>
        </p:nvSpPr>
        <p:spPr>
          <a:xfrm>
            <a:off x="5810250" y="1835150"/>
            <a:ext cx="5472000" cy="3917700"/>
          </a:xfrm>
          <a:prstGeom prst="rect">
            <a:avLst/>
          </a:prstGeom>
          <a:noFill/>
          <a:ln>
            <a:noFill/>
          </a:ln>
          <a:effectLst>
            <a:outerShdw blurRad="157163" rotWithShape="0" algn="bl" dir="2040000" dist="95250">
              <a:schemeClr val="dk1">
                <a:alpha val="20000"/>
              </a:schemeClr>
            </a:outerShdw>
          </a:effectLst>
        </p:spPr>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 subheadline and chapter headline 1 2">
  <p:cSld name="CUSTOM_4_1_3">
    <p:spTree>
      <p:nvGrpSpPr>
        <p:cNvPr id="66" name="Shape 66"/>
        <p:cNvGrpSpPr/>
        <p:nvPr/>
      </p:nvGrpSpPr>
      <p:grpSpPr>
        <a:xfrm>
          <a:off x="0" y="0"/>
          <a:ext cx="0" cy="0"/>
          <a:chOff x="0" y="0"/>
          <a:chExt cx="0" cy="0"/>
        </a:xfrm>
      </p:grpSpPr>
      <p:sp>
        <p:nvSpPr>
          <p:cNvPr id="67" name="Google Shape;67;p6"/>
          <p:cNvSpPr/>
          <p:nvPr/>
        </p:nvSpPr>
        <p:spPr>
          <a:xfrm>
            <a:off x="0" y="0"/>
            <a:ext cx="12192000" cy="6858000"/>
          </a:xfrm>
          <a:prstGeom prst="rect">
            <a:avLst/>
          </a:prstGeom>
          <a:solidFill>
            <a:srgbClr val="E4EF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68" name="Google Shape;68;p6"/>
          <p:cNvSpPr txBox="1"/>
          <p:nvPr>
            <p:ph type="title"/>
          </p:nvPr>
        </p:nvSpPr>
        <p:spPr>
          <a:xfrm>
            <a:off x="926700" y="670600"/>
            <a:ext cx="10355700" cy="628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6"/>
          <p:cNvSpPr txBox="1"/>
          <p:nvPr>
            <p:ph idx="1" type="body"/>
          </p:nvPr>
        </p:nvSpPr>
        <p:spPr>
          <a:xfrm>
            <a:off x="914400" y="1668475"/>
            <a:ext cx="4562100" cy="3431700"/>
          </a:xfrm>
          <a:prstGeom prst="rect">
            <a:avLst/>
          </a:prstGeom>
        </p:spPr>
        <p:txBody>
          <a:bodyPr anchorCtr="0" anchor="t" bIns="91425" lIns="91425" spcFirstLastPara="1" rIns="91425" wrap="square" tIns="91425">
            <a:noAutofit/>
          </a:bodyPr>
          <a:lstStyle>
            <a:lvl1pPr indent="-336550" lvl="0" marL="457200" rtl="0">
              <a:spcBef>
                <a:spcPts val="400"/>
              </a:spcBef>
              <a:spcAft>
                <a:spcPts val="0"/>
              </a:spcAft>
              <a:buSzPts val="1700"/>
              <a:buChar char="●"/>
              <a:defRPr sz="1300"/>
            </a:lvl1pPr>
            <a:lvl2pPr indent="-311150" lvl="1" marL="914400" rtl="0">
              <a:spcBef>
                <a:spcPts val="400"/>
              </a:spcBef>
              <a:spcAft>
                <a:spcPts val="0"/>
              </a:spcAft>
              <a:buSzPts val="1300"/>
              <a:buChar char="○"/>
              <a:defRPr sz="1300"/>
            </a:lvl2pPr>
            <a:lvl3pPr indent="-292100" lvl="2" marL="1371600" rtl="0">
              <a:lnSpc>
                <a:spcPct val="200000"/>
              </a:lnSpc>
              <a:spcBef>
                <a:spcPts val="400"/>
              </a:spcBef>
              <a:spcAft>
                <a:spcPts val="0"/>
              </a:spcAft>
              <a:buSzPts val="1000"/>
              <a:buChar char="■"/>
              <a:defRPr sz="1300"/>
            </a:lvl3pPr>
            <a:lvl4pPr indent="-311150" lvl="3" marL="1828800" rtl="0">
              <a:spcBef>
                <a:spcPts val="400"/>
              </a:spcBef>
              <a:spcAft>
                <a:spcPts val="0"/>
              </a:spcAft>
              <a:buSzPts val="1300"/>
              <a:buChar char="●"/>
              <a:defRPr sz="1300"/>
            </a:lvl4pPr>
            <a:lvl5pPr indent="-311150" lvl="4" marL="2286000" rtl="0">
              <a:spcBef>
                <a:spcPts val="400"/>
              </a:spcBef>
              <a:spcAft>
                <a:spcPts val="0"/>
              </a:spcAft>
              <a:buSzPts val="1300"/>
              <a:buChar char="○"/>
              <a:defRPr sz="1300"/>
            </a:lvl5pPr>
            <a:lvl6pPr indent="-311150" lvl="5" marL="2743200" rtl="0">
              <a:spcBef>
                <a:spcPts val="400"/>
              </a:spcBef>
              <a:spcAft>
                <a:spcPts val="0"/>
              </a:spcAft>
              <a:buSzPts val="1300"/>
              <a:buChar char="■"/>
              <a:defRPr sz="1300"/>
            </a:lvl6pPr>
            <a:lvl7pPr indent="-311150" lvl="6" marL="3200400" rtl="0">
              <a:spcBef>
                <a:spcPts val="400"/>
              </a:spcBef>
              <a:spcAft>
                <a:spcPts val="0"/>
              </a:spcAft>
              <a:buSzPts val="1300"/>
              <a:buChar char="●"/>
              <a:defRPr sz="1300"/>
            </a:lvl7pPr>
            <a:lvl8pPr indent="-311150" lvl="7" marL="3657600" rtl="0">
              <a:spcBef>
                <a:spcPts val="400"/>
              </a:spcBef>
              <a:spcAft>
                <a:spcPts val="0"/>
              </a:spcAft>
              <a:buSzPts val="1300"/>
              <a:buChar char="○"/>
              <a:defRPr sz="1300"/>
            </a:lvl8pPr>
            <a:lvl9pPr indent="-311150" lvl="8" marL="4114800" rtl="0">
              <a:spcBef>
                <a:spcPts val="400"/>
              </a:spcBef>
              <a:spcAft>
                <a:spcPts val="0"/>
              </a:spcAft>
              <a:buSzPts val="1300"/>
              <a:buChar char="■"/>
              <a:defRPr sz="1300"/>
            </a:lvl9pPr>
          </a:lstStyle>
          <a:p/>
        </p:txBody>
      </p:sp>
      <p:sp>
        <p:nvSpPr>
          <p:cNvPr id="70" name="Google Shape;70;p6"/>
          <p:cNvSpPr txBox="1"/>
          <p:nvPr/>
        </p:nvSpPr>
        <p:spPr>
          <a:xfrm>
            <a:off x="-3719850" y="65722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71" name="Google Shape;71;p6"/>
          <p:cNvCxnSpPr>
            <a:stCxn id="70" idx="3"/>
          </p:cNvCxnSpPr>
          <p:nvPr/>
        </p:nvCxnSpPr>
        <p:spPr>
          <a:xfrm>
            <a:off x="-526650" y="1026675"/>
            <a:ext cx="387000" cy="0"/>
          </a:xfrm>
          <a:prstGeom prst="straightConnector1">
            <a:avLst/>
          </a:prstGeom>
          <a:noFill/>
          <a:ln cap="flat" cmpd="sng" w="28575">
            <a:solidFill>
              <a:schemeClr val="dk2"/>
            </a:solidFill>
            <a:prstDash val="solid"/>
            <a:round/>
            <a:headEnd len="med" w="med" type="none"/>
            <a:tailEnd len="med" w="med" type="triangle"/>
          </a:ln>
        </p:spPr>
      </p:cxnSp>
      <p:sp>
        <p:nvSpPr>
          <p:cNvPr id="72" name="Google Shape;72;p6"/>
          <p:cNvSpPr txBox="1"/>
          <p:nvPr/>
        </p:nvSpPr>
        <p:spPr>
          <a:xfrm>
            <a:off x="-3719850" y="76200"/>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73" name="Google Shape;73;p6"/>
          <p:cNvCxnSpPr/>
          <p:nvPr/>
        </p:nvCxnSpPr>
        <p:spPr>
          <a:xfrm>
            <a:off x="-526725" y="491850"/>
            <a:ext cx="387000" cy="0"/>
          </a:xfrm>
          <a:prstGeom prst="straightConnector1">
            <a:avLst/>
          </a:prstGeom>
          <a:noFill/>
          <a:ln cap="flat" cmpd="sng" w="28575">
            <a:solidFill>
              <a:schemeClr val="dk2"/>
            </a:solidFill>
            <a:prstDash val="solid"/>
            <a:round/>
            <a:headEnd len="med" w="med" type="none"/>
            <a:tailEnd len="med" w="med" type="triangle"/>
          </a:ln>
        </p:spPr>
      </p:cxnSp>
      <p:sp>
        <p:nvSpPr>
          <p:cNvPr id="74" name="Google Shape;74;p6"/>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75" name="Google Shape;75;p6"/>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76" name="Google Shape;76;p6"/>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77" name="Google Shape;77;p6"/>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78" name="Google Shape;78;p6"/>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79" name="Google Shape;79;p6"/>
          <p:cNvSpPr txBox="1"/>
          <p:nvPr>
            <p:ph idx="2" type="subTitle"/>
          </p:nvPr>
        </p:nvSpPr>
        <p:spPr>
          <a:xfrm>
            <a:off x="293400" y="3110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900"/>
              <a:buNone/>
              <a:defRPr sz="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6"/>
          <p:cNvSpPr txBox="1"/>
          <p:nvPr>
            <p:ph idx="3" type="subTitle"/>
          </p:nvPr>
        </p:nvSpPr>
        <p:spPr>
          <a:xfrm>
            <a:off x="926700" y="1219200"/>
            <a:ext cx="103557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Clr>
                <a:schemeClr val="accent3"/>
              </a:buClr>
              <a:buSzPts val="1500"/>
              <a:buNone/>
              <a:defRPr b="1">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6"/>
          <p:cNvSpPr/>
          <p:nvPr>
            <p:ph idx="4" type="pic"/>
          </p:nvPr>
        </p:nvSpPr>
        <p:spPr>
          <a:xfrm>
            <a:off x="5810250" y="1835150"/>
            <a:ext cx="5472000" cy="3917700"/>
          </a:xfrm>
          <a:prstGeom prst="rect">
            <a:avLst/>
          </a:prstGeom>
          <a:noFill/>
          <a:ln>
            <a:noFill/>
          </a:ln>
          <a:effectLst>
            <a:outerShdw blurRad="157163" rotWithShape="0" algn="bl" dir="2040000" dist="95250">
              <a:schemeClr val="dk1">
                <a:alpha val="20000"/>
              </a:schemeClr>
            </a:outerShdw>
          </a:effectLst>
        </p:spPr>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 chapter headline">
  <p:cSld name="CUSTOM_4_1_3_1">
    <p:spTree>
      <p:nvGrpSpPr>
        <p:cNvPr id="82" name="Shape 82"/>
        <p:cNvGrpSpPr/>
        <p:nvPr/>
      </p:nvGrpSpPr>
      <p:grpSpPr>
        <a:xfrm>
          <a:off x="0" y="0"/>
          <a:ext cx="0" cy="0"/>
          <a:chOff x="0" y="0"/>
          <a:chExt cx="0" cy="0"/>
        </a:xfrm>
      </p:grpSpPr>
      <p:sp>
        <p:nvSpPr>
          <p:cNvPr id="83" name="Google Shape;83;p7"/>
          <p:cNvSpPr/>
          <p:nvPr/>
        </p:nvSpPr>
        <p:spPr>
          <a:xfrm>
            <a:off x="0" y="0"/>
            <a:ext cx="12192000" cy="6858000"/>
          </a:xfrm>
          <a:prstGeom prst="rect">
            <a:avLst/>
          </a:prstGeom>
          <a:solidFill>
            <a:srgbClr val="E4EF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84" name="Google Shape;84;p7"/>
          <p:cNvSpPr txBox="1"/>
          <p:nvPr>
            <p:ph type="title"/>
          </p:nvPr>
        </p:nvSpPr>
        <p:spPr>
          <a:xfrm>
            <a:off x="926700" y="670600"/>
            <a:ext cx="4562100" cy="628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7"/>
          <p:cNvSpPr txBox="1"/>
          <p:nvPr>
            <p:ph idx="1" type="body"/>
          </p:nvPr>
        </p:nvSpPr>
        <p:spPr>
          <a:xfrm>
            <a:off x="914400" y="1835150"/>
            <a:ext cx="4562100" cy="3431700"/>
          </a:xfrm>
          <a:prstGeom prst="rect">
            <a:avLst/>
          </a:prstGeom>
        </p:spPr>
        <p:txBody>
          <a:bodyPr anchorCtr="0" anchor="t" bIns="91425" lIns="91425" spcFirstLastPara="1" rIns="91425" wrap="square" tIns="91425">
            <a:noAutofit/>
          </a:bodyPr>
          <a:lstStyle>
            <a:lvl1pPr indent="-336550" lvl="0" marL="457200" rtl="0">
              <a:lnSpc>
                <a:spcPct val="115000"/>
              </a:lnSpc>
              <a:spcBef>
                <a:spcPts val="400"/>
              </a:spcBef>
              <a:spcAft>
                <a:spcPts val="0"/>
              </a:spcAft>
              <a:buSzPts val="1700"/>
              <a:buChar char="●"/>
              <a:defRPr sz="1300"/>
            </a:lvl1pPr>
            <a:lvl2pPr indent="-311150" lvl="1" marL="914400" rtl="0">
              <a:lnSpc>
                <a:spcPct val="115000"/>
              </a:lnSpc>
              <a:spcBef>
                <a:spcPts val="400"/>
              </a:spcBef>
              <a:spcAft>
                <a:spcPts val="0"/>
              </a:spcAft>
              <a:buSzPts val="1300"/>
              <a:buChar char="○"/>
              <a:defRPr sz="1300"/>
            </a:lvl2pPr>
            <a:lvl3pPr indent="-292100" lvl="2" marL="1371600" rtl="0">
              <a:lnSpc>
                <a:spcPct val="115000"/>
              </a:lnSpc>
              <a:spcBef>
                <a:spcPts val="400"/>
              </a:spcBef>
              <a:spcAft>
                <a:spcPts val="0"/>
              </a:spcAft>
              <a:buSzPts val="1000"/>
              <a:buChar char="■"/>
              <a:defRPr sz="1300"/>
            </a:lvl3pPr>
            <a:lvl4pPr indent="-311150" lvl="3" marL="1828800" rtl="0">
              <a:lnSpc>
                <a:spcPct val="115000"/>
              </a:lnSpc>
              <a:spcBef>
                <a:spcPts val="400"/>
              </a:spcBef>
              <a:spcAft>
                <a:spcPts val="0"/>
              </a:spcAft>
              <a:buSzPts val="1300"/>
              <a:buChar char="●"/>
              <a:defRPr sz="1300"/>
            </a:lvl4pPr>
            <a:lvl5pPr indent="-311150" lvl="4" marL="2286000" rtl="0">
              <a:lnSpc>
                <a:spcPct val="115000"/>
              </a:lnSpc>
              <a:spcBef>
                <a:spcPts val="400"/>
              </a:spcBef>
              <a:spcAft>
                <a:spcPts val="0"/>
              </a:spcAft>
              <a:buSzPts val="1300"/>
              <a:buChar char="○"/>
              <a:defRPr sz="1300"/>
            </a:lvl5pPr>
            <a:lvl6pPr indent="-311150" lvl="5" marL="2743200" rtl="0">
              <a:lnSpc>
                <a:spcPct val="115000"/>
              </a:lnSpc>
              <a:spcBef>
                <a:spcPts val="400"/>
              </a:spcBef>
              <a:spcAft>
                <a:spcPts val="0"/>
              </a:spcAft>
              <a:buSzPts val="1300"/>
              <a:buChar char="■"/>
              <a:defRPr sz="1300"/>
            </a:lvl6pPr>
            <a:lvl7pPr indent="-311150" lvl="6" marL="3200400" rtl="0">
              <a:lnSpc>
                <a:spcPct val="115000"/>
              </a:lnSpc>
              <a:spcBef>
                <a:spcPts val="400"/>
              </a:spcBef>
              <a:spcAft>
                <a:spcPts val="0"/>
              </a:spcAft>
              <a:buSzPts val="1300"/>
              <a:buChar char="●"/>
              <a:defRPr sz="1300"/>
            </a:lvl7pPr>
            <a:lvl8pPr indent="-311150" lvl="7" marL="3657600" rtl="0">
              <a:lnSpc>
                <a:spcPct val="115000"/>
              </a:lnSpc>
              <a:spcBef>
                <a:spcPts val="400"/>
              </a:spcBef>
              <a:spcAft>
                <a:spcPts val="0"/>
              </a:spcAft>
              <a:buSzPts val="1300"/>
              <a:buChar char="○"/>
              <a:defRPr sz="1300"/>
            </a:lvl8pPr>
            <a:lvl9pPr indent="-311150" lvl="8" marL="4114800" rtl="0">
              <a:lnSpc>
                <a:spcPct val="115000"/>
              </a:lnSpc>
              <a:spcBef>
                <a:spcPts val="400"/>
              </a:spcBef>
              <a:spcAft>
                <a:spcPts val="0"/>
              </a:spcAft>
              <a:buSzPts val="1300"/>
              <a:buChar char="■"/>
              <a:defRPr sz="1300"/>
            </a:lvl9pPr>
          </a:lstStyle>
          <a:p/>
        </p:txBody>
      </p:sp>
      <p:sp>
        <p:nvSpPr>
          <p:cNvPr id="86" name="Google Shape;86;p7"/>
          <p:cNvSpPr txBox="1"/>
          <p:nvPr/>
        </p:nvSpPr>
        <p:spPr>
          <a:xfrm>
            <a:off x="-3719850" y="65722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87" name="Google Shape;87;p7"/>
          <p:cNvCxnSpPr>
            <a:stCxn id="86" idx="3"/>
          </p:cNvCxnSpPr>
          <p:nvPr/>
        </p:nvCxnSpPr>
        <p:spPr>
          <a:xfrm>
            <a:off x="-526650" y="1026675"/>
            <a:ext cx="387000" cy="0"/>
          </a:xfrm>
          <a:prstGeom prst="straightConnector1">
            <a:avLst/>
          </a:prstGeom>
          <a:noFill/>
          <a:ln cap="flat" cmpd="sng" w="28575">
            <a:solidFill>
              <a:schemeClr val="dk2"/>
            </a:solidFill>
            <a:prstDash val="solid"/>
            <a:round/>
            <a:headEnd len="med" w="med" type="none"/>
            <a:tailEnd len="med" w="med" type="triangle"/>
          </a:ln>
        </p:spPr>
      </p:cxnSp>
      <p:sp>
        <p:nvSpPr>
          <p:cNvPr id="88" name="Google Shape;88;p7"/>
          <p:cNvSpPr txBox="1"/>
          <p:nvPr/>
        </p:nvSpPr>
        <p:spPr>
          <a:xfrm>
            <a:off x="-3719850" y="76200"/>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89" name="Google Shape;89;p7"/>
          <p:cNvCxnSpPr/>
          <p:nvPr/>
        </p:nvCxnSpPr>
        <p:spPr>
          <a:xfrm>
            <a:off x="-526725" y="491850"/>
            <a:ext cx="387000" cy="0"/>
          </a:xfrm>
          <a:prstGeom prst="straightConnector1">
            <a:avLst/>
          </a:prstGeom>
          <a:noFill/>
          <a:ln cap="flat" cmpd="sng" w="28575">
            <a:solidFill>
              <a:schemeClr val="dk2"/>
            </a:solidFill>
            <a:prstDash val="solid"/>
            <a:round/>
            <a:headEnd len="med" w="med" type="none"/>
            <a:tailEnd len="med" w="med" type="triangle"/>
          </a:ln>
        </p:spPr>
      </p:cxnSp>
      <p:sp>
        <p:nvSpPr>
          <p:cNvPr id="90" name="Google Shape;90;p7"/>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91" name="Google Shape;91;p7"/>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92" name="Google Shape;92;p7"/>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93" name="Google Shape;93;p7"/>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94" name="Google Shape;94;p7"/>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95" name="Google Shape;95;p7"/>
          <p:cNvSpPr txBox="1"/>
          <p:nvPr>
            <p:ph idx="2" type="subTitle"/>
          </p:nvPr>
        </p:nvSpPr>
        <p:spPr>
          <a:xfrm>
            <a:off x="293400" y="3110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900"/>
              <a:buNone/>
              <a:defRPr sz="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7"/>
          <p:cNvSpPr/>
          <p:nvPr>
            <p:ph idx="3" type="pic"/>
          </p:nvPr>
        </p:nvSpPr>
        <p:spPr>
          <a:xfrm>
            <a:off x="5810250" y="1835150"/>
            <a:ext cx="5472000" cy="3917700"/>
          </a:xfrm>
          <a:prstGeom prst="rect">
            <a:avLst/>
          </a:prstGeom>
          <a:noFill/>
          <a:ln>
            <a:noFill/>
          </a:ln>
          <a:effectLst>
            <a:outerShdw blurRad="157163" rotWithShape="0" algn="bl" dir="2040000" dist="95250">
              <a:schemeClr val="dk1">
                <a:alpha val="20000"/>
              </a:schemeClr>
            </a:outerShdw>
          </a:effectLst>
        </p:spPr>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 subheadline and chapter headline 1 1">
  <p:cSld name="CUSTOM_4_1_2">
    <p:spTree>
      <p:nvGrpSpPr>
        <p:cNvPr id="97" name="Shape 97"/>
        <p:cNvGrpSpPr/>
        <p:nvPr/>
      </p:nvGrpSpPr>
      <p:grpSpPr>
        <a:xfrm>
          <a:off x="0" y="0"/>
          <a:ext cx="0" cy="0"/>
          <a:chOff x="0" y="0"/>
          <a:chExt cx="0" cy="0"/>
        </a:xfrm>
      </p:grpSpPr>
      <p:sp>
        <p:nvSpPr>
          <p:cNvPr id="98" name="Google Shape;98;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99" name="Google Shape;99;p8"/>
          <p:cNvSpPr txBox="1"/>
          <p:nvPr>
            <p:ph type="title"/>
          </p:nvPr>
        </p:nvSpPr>
        <p:spPr>
          <a:xfrm>
            <a:off x="926700" y="670600"/>
            <a:ext cx="10355700" cy="628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8"/>
          <p:cNvSpPr txBox="1"/>
          <p:nvPr>
            <p:ph idx="1" type="body"/>
          </p:nvPr>
        </p:nvSpPr>
        <p:spPr>
          <a:xfrm>
            <a:off x="914400" y="1668475"/>
            <a:ext cx="4562100" cy="3431700"/>
          </a:xfrm>
          <a:prstGeom prst="rect">
            <a:avLst/>
          </a:prstGeom>
        </p:spPr>
        <p:txBody>
          <a:bodyPr anchorCtr="0" anchor="t" bIns="91425" lIns="91425" spcFirstLastPara="1" rIns="91425" wrap="square" tIns="91425">
            <a:noAutofit/>
          </a:bodyPr>
          <a:lstStyle>
            <a:lvl1pPr indent="-336550" lvl="0" marL="457200" rtl="0">
              <a:spcBef>
                <a:spcPts val="400"/>
              </a:spcBef>
              <a:spcAft>
                <a:spcPts val="0"/>
              </a:spcAft>
              <a:buSzPts val="1700"/>
              <a:buChar char="●"/>
              <a:defRPr sz="1300"/>
            </a:lvl1pPr>
            <a:lvl2pPr indent="-311150" lvl="1" marL="914400" rtl="0">
              <a:spcBef>
                <a:spcPts val="400"/>
              </a:spcBef>
              <a:spcAft>
                <a:spcPts val="0"/>
              </a:spcAft>
              <a:buSzPts val="1300"/>
              <a:buChar char="○"/>
              <a:defRPr sz="1300"/>
            </a:lvl2pPr>
            <a:lvl3pPr indent="-292100" lvl="2" marL="1371600" rtl="0">
              <a:lnSpc>
                <a:spcPct val="200000"/>
              </a:lnSpc>
              <a:spcBef>
                <a:spcPts val="400"/>
              </a:spcBef>
              <a:spcAft>
                <a:spcPts val="0"/>
              </a:spcAft>
              <a:buSzPts val="1000"/>
              <a:buChar char="■"/>
              <a:defRPr sz="1300"/>
            </a:lvl3pPr>
            <a:lvl4pPr indent="-311150" lvl="3" marL="1828800" rtl="0">
              <a:spcBef>
                <a:spcPts val="400"/>
              </a:spcBef>
              <a:spcAft>
                <a:spcPts val="0"/>
              </a:spcAft>
              <a:buSzPts val="1300"/>
              <a:buChar char="●"/>
              <a:defRPr sz="1300"/>
            </a:lvl4pPr>
            <a:lvl5pPr indent="-311150" lvl="4" marL="2286000" rtl="0">
              <a:spcBef>
                <a:spcPts val="400"/>
              </a:spcBef>
              <a:spcAft>
                <a:spcPts val="0"/>
              </a:spcAft>
              <a:buSzPts val="1300"/>
              <a:buChar char="○"/>
              <a:defRPr sz="1300"/>
            </a:lvl5pPr>
            <a:lvl6pPr indent="-311150" lvl="5" marL="2743200" rtl="0">
              <a:spcBef>
                <a:spcPts val="400"/>
              </a:spcBef>
              <a:spcAft>
                <a:spcPts val="0"/>
              </a:spcAft>
              <a:buSzPts val="1300"/>
              <a:buChar char="■"/>
              <a:defRPr sz="1300"/>
            </a:lvl6pPr>
            <a:lvl7pPr indent="-311150" lvl="6" marL="3200400" rtl="0">
              <a:spcBef>
                <a:spcPts val="400"/>
              </a:spcBef>
              <a:spcAft>
                <a:spcPts val="0"/>
              </a:spcAft>
              <a:buSzPts val="1300"/>
              <a:buChar char="●"/>
              <a:defRPr sz="1300"/>
            </a:lvl7pPr>
            <a:lvl8pPr indent="-311150" lvl="7" marL="3657600" rtl="0">
              <a:spcBef>
                <a:spcPts val="400"/>
              </a:spcBef>
              <a:spcAft>
                <a:spcPts val="0"/>
              </a:spcAft>
              <a:buSzPts val="1300"/>
              <a:buChar char="○"/>
              <a:defRPr sz="1300"/>
            </a:lvl8pPr>
            <a:lvl9pPr indent="-311150" lvl="8" marL="4114800" rtl="0">
              <a:spcBef>
                <a:spcPts val="400"/>
              </a:spcBef>
              <a:spcAft>
                <a:spcPts val="0"/>
              </a:spcAft>
              <a:buSzPts val="1300"/>
              <a:buChar char="■"/>
              <a:defRPr sz="1300"/>
            </a:lvl9pPr>
          </a:lstStyle>
          <a:p/>
        </p:txBody>
      </p:sp>
      <p:sp>
        <p:nvSpPr>
          <p:cNvPr id="101" name="Google Shape;101;p8"/>
          <p:cNvSpPr txBox="1"/>
          <p:nvPr/>
        </p:nvSpPr>
        <p:spPr>
          <a:xfrm>
            <a:off x="-3719850" y="65722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102" name="Google Shape;102;p8"/>
          <p:cNvCxnSpPr>
            <a:stCxn id="101" idx="3"/>
          </p:cNvCxnSpPr>
          <p:nvPr/>
        </p:nvCxnSpPr>
        <p:spPr>
          <a:xfrm>
            <a:off x="-526650" y="1026675"/>
            <a:ext cx="387000" cy="0"/>
          </a:xfrm>
          <a:prstGeom prst="straightConnector1">
            <a:avLst/>
          </a:prstGeom>
          <a:noFill/>
          <a:ln cap="flat" cmpd="sng" w="28575">
            <a:solidFill>
              <a:schemeClr val="dk2"/>
            </a:solidFill>
            <a:prstDash val="solid"/>
            <a:round/>
            <a:headEnd len="med" w="med" type="none"/>
            <a:tailEnd len="med" w="med" type="triangle"/>
          </a:ln>
        </p:spPr>
      </p:cxnSp>
      <p:sp>
        <p:nvSpPr>
          <p:cNvPr id="103" name="Google Shape;103;p8"/>
          <p:cNvSpPr txBox="1"/>
          <p:nvPr/>
        </p:nvSpPr>
        <p:spPr>
          <a:xfrm>
            <a:off x="-3719850" y="76200"/>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104" name="Google Shape;104;p8"/>
          <p:cNvCxnSpPr/>
          <p:nvPr/>
        </p:nvCxnSpPr>
        <p:spPr>
          <a:xfrm>
            <a:off x="-526725" y="491850"/>
            <a:ext cx="387000" cy="0"/>
          </a:xfrm>
          <a:prstGeom prst="straightConnector1">
            <a:avLst/>
          </a:prstGeom>
          <a:noFill/>
          <a:ln cap="flat" cmpd="sng" w="28575">
            <a:solidFill>
              <a:schemeClr val="dk2"/>
            </a:solidFill>
            <a:prstDash val="solid"/>
            <a:round/>
            <a:headEnd len="med" w="med" type="none"/>
            <a:tailEnd len="med" w="med" type="triangle"/>
          </a:ln>
        </p:spPr>
      </p:cxnSp>
      <p:sp>
        <p:nvSpPr>
          <p:cNvPr id="105" name="Google Shape;105;p8"/>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106" name="Google Shape;106;p8"/>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107" name="Google Shape;107;p8"/>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108" name="Google Shape;108;p8"/>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109" name="Google Shape;109;p8"/>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110" name="Google Shape;110;p8"/>
          <p:cNvSpPr txBox="1"/>
          <p:nvPr>
            <p:ph idx="2" type="subTitle"/>
          </p:nvPr>
        </p:nvSpPr>
        <p:spPr>
          <a:xfrm>
            <a:off x="293400" y="3110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900"/>
              <a:buNone/>
              <a:defRPr sz="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8"/>
          <p:cNvSpPr txBox="1"/>
          <p:nvPr>
            <p:ph idx="3" type="subTitle"/>
          </p:nvPr>
        </p:nvSpPr>
        <p:spPr>
          <a:xfrm>
            <a:off x="926700" y="1219200"/>
            <a:ext cx="103557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Clr>
                <a:schemeClr val="accent3"/>
              </a:buClr>
              <a:buSzPts val="1500"/>
              <a:buNone/>
              <a:defRPr b="1">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8"/>
          <p:cNvSpPr/>
          <p:nvPr>
            <p:ph idx="4" type="pic"/>
          </p:nvPr>
        </p:nvSpPr>
        <p:spPr>
          <a:xfrm>
            <a:off x="5810250" y="1835150"/>
            <a:ext cx="5472000" cy="3917700"/>
          </a:xfrm>
          <a:prstGeom prst="rect">
            <a:avLst/>
          </a:prstGeom>
          <a:noFill/>
          <a:ln>
            <a:noFill/>
          </a:ln>
          <a:effectLst>
            <a:outerShdw blurRad="157163" rotWithShape="0" algn="bl" dir="2040000" dist="95250">
              <a:schemeClr val="dk1">
                <a:alpha val="20000"/>
              </a:schemeClr>
            </a:outerShdw>
          </a:effectLst>
        </p:spPr>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x 2 + subheadline and chapter headline 1">
  <p:cSld name="CUSTOM_4_1_1">
    <p:spTree>
      <p:nvGrpSpPr>
        <p:cNvPr id="113" name="Shape 113"/>
        <p:cNvGrpSpPr/>
        <p:nvPr/>
      </p:nvGrpSpPr>
      <p:grpSpPr>
        <a:xfrm>
          <a:off x="0" y="0"/>
          <a:ext cx="0" cy="0"/>
          <a:chOff x="0" y="0"/>
          <a:chExt cx="0" cy="0"/>
        </a:xfrm>
      </p:grpSpPr>
      <p:sp>
        <p:nvSpPr>
          <p:cNvPr id="114" name="Google Shape;114;p9"/>
          <p:cNvSpPr/>
          <p:nvPr/>
        </p:nvSpPr>
        <p:spPr>
          <a:xfrm>
            <a:off x="0" y="0"/>
            <a:ext cx="12192000" cy="6858000"/>
          </a:xfrm>
          <a:prstGeom prst="rect">
            <a:avLst/>
          </a:prstGeom>
          <a:solidFill>
            <a:srgbClr val="D7F7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15" name="Google Shape;115;p9"/>
          <p:cNvSpPr txBox="1"/>
          <p:nvPr>
            <p:ph type="title"/>
          </p:nvPr>
        </p:nvSpPr>
        <p:spPr>
          <a:xfrm>
            <a:off x="926700" y="670600"/>
            <a:ext cx="10355700" cy="628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p9"/>
          <p:cNvSpPr txBox="1"/>
          <p:nvPr/>
        </p:nvSpPr>
        <p:spPr>
          <a:xfrm>
            <a:off x="-3719850" y="65722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117" name="Google Shape;117;p9"/>
          <p:cNvCxnSpPr>
            <a:stCxn id="116" idx="3"/>
          </p:cNvCxnSpPr>
          <p:nvPr/>
        </p:nvCxnSpPr>
        <p:spPr>
          <a:xfrm>
            <a:off x="-526650" y="1026675"/>
            <a:ext cx="387000" cy="0"/>
          </a:xfrm>
          <a:prstGeom prst="straightConnector1">
            <a:avLst/>
          </a:prstGeom>
          <a:noFill/>
          <a:ln cap="flat" cmpd="sng" w="28575">
            <a:solidFill>
              <a:schemeClr val="dk2"/>
            </a:solidFill>
            <a:prstDash val="solid"/>
            <a:round/>
            <a:headEnd len="med" w="med" type="none"/>
            <a:tailEnd len="med" w="med" type="triangle"/>
          </a:ln>
        </p:spPr>
      </p:cxnSp>
      <p:sp>
        <p:nvSpPr>
          <p:cNvPr id="118" name="Google Shape;118;p9"/>
          <p:cNvSpPr txBox="1"/>
          <p:nvPr/>
        </p:nvSpPr>
        <p:spPr>
          <a:xfrm>
            <a:off x="-3719850" y="76200"/>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119" name="Google Shape;119;p9"/>
          <p:cNvCxnSpPr/>
          <p:nvPr/>
        </p:nvCxnSpPr>
        <p:spPr>
          <a:xfrm>
            <a:off x="-526725" y="491850"/>
            <a:ext cx="387000" cy="0"/>
          </a:xfrm>
          <a:prstGeom prst="straightConnector1">
            <a:avLst/>
          </a:prstGeom>
          <a:noFill/>
          <a:ln cap="flat" cmpd="sng" w="28575">
            <a:solidFill>
              <a:schemeClr val="dk2"/>
            </a:solidFill>
            <a:prstDash val="solid"/>
            <a:round/>
            <a:headEnd len="med" w="med" type="none"/>
            <a:tailEnd len="med" w="med" type="triangle"/>
          </a:ln>
        </p:spPr>
      </p:cxnSp>
      <p:sp>
        <p:nvSpPr>
          <p:cNvPr id="120" name="Google Shape;120;p9"/>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121" name="Google Shape;121;p9"/>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122" name="Google Shape;122;p9"/>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123" name="Google Shape;123;p9"/>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124" name="Google Shape;124;p9"/>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125" name="Google Shape;125;p9"/>
          <p:cNvSpPr txBox="1"/>
          <p:nvPr>
            <p:ph idx="1" type="subTitle"/>
          </p:nvPr>
        </p:nvSpPr>
        <p:spPr>
          <a:xfrm>
            <a:off x="293400" y="3110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900"/>
              <a:buNone/>
              <a:defRPr sz="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9"/>
          <p:cNvSpPr txBox="1"/>
          <p:nvPr>
            <p:ph idx="2" type="subTitle"/>
          </p:nvPr>
        </p:nvSpPr>
        <p:spPr>
          <a:xfrm>
            <a:off x="926700" y="1219200"/>
            <a:ext cx="103557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Clr>
                <a:schemeClr val="accent3"/>
              </a:buClr>
              <a:buSzPts val="1500"/>
              <a:buNone/>
              <a:defRPr b="1">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9"/>
          <p:cNvSpPr/>
          <p:nvPr>
            <p:ph idx="3" type="pic"/>
          </p:nvPr>
        </p:nvSpPr>
        <p:spPr>
          <a:xfrm>
            <a:off x="6151257" y="1835150"/>
            <a:ext cx="4878600" cy="3917700"/>
          </a:xfrm>
          <a:prstGeom prst="rect">
            <a:avLst/>
          </a:prstGeom>
          <a:noFill/>
          <a:ln>
            <a:noFill/>
          </a:ln>
          <a:effectLst>
            <a:outerShdw blurRad="157163" rotWithShape="0" algn="bl" dir="2040000" dist="95250">
              <a:schemeClr val="dk1">
                <a:alpha val="20000"/>
              </a:schemeClr>
            </a:outerShdw>
          </a:effectLst>
        </p:spPr>
      </p:sp>
      <p:sp>
        <p:nvSpPr>
          <p:cNvPr id="128" name="Google Shape;128;p9"/>
          <p:cNvSpPr/>
          <p:nvPr>
            <p:ph idx="4" type="pic"/>
          </p:nvPr>
        </p:nvSpPr>
        <p:spPr>
          <a:xfrm>
            <a:off x="1047750" y="1835150"/>
            <a:ext cx="4878600" cy="3917700"/>
          </a:xfrm>
          <a:prstGeom prst="rect">
            <a:avLst/>
          </a:prstGeom>
          <a:noFill/>
          <a:ln>
            <a:noFill/>
          </a:ln>
          <a:effectLst>
            <a:outerShdw blurRad="157163" rotWithShape="0" algn="bl" dir="2040000" dist="95250">
              <a:schemeClr val="dk1">
                <a:alpha val="20000"/>
              </a:schemeClr>
            </a:outerShdw>
          </a:effectLst>
        </p:spPr>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Text + Image x 2 + subheadline and chapter headline 1 1">
  <p:cSld name="CUSTOM_4_1_1_1">
    <p:spTree>
      <p:nvGrpSpPr>
        <p:cNvPr id="129" name="Shape 129"/>
        <p:cNvGrpSpPr/>
        <p:nvPr/>
      </p:nvGrpSpPr>
      <p:grpSpPr>
        <a:xfrm>
          <a:off x="0" y="0"/>
          <a:ext cx="0" cy="0"/>
          <a:chOff x="0" y="0"/>
          <a:chExt cx="0" cy="0"/>
        </a:xfrm>
      </p:grpSpPr>
      <p:sp>
        <p:nvSpPr>
          <p:cNvPr id="130" name="Google Shape;130;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31" name="Google Shape;131;p10"/>
          <p:cNvSpPr txBox="1"/>
          <p:nvPr>
            <p:ph type="title"/>
          </p:nvPr>
        </p:nvSpPr>
        <p:spPr>
          <a:xfrm>
            <a:off x="926700" y="670600"/>
            <a:ext cx="10355700" cy="628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10"/>
          <p:cNvSpPr txBox="1"/>
          <p:nvPr/>
        </p:nvSpPr>
        <p:spPr>
          <a:xfrm>
            <a:off x="-3719850" y="657225"/>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accent1"/>
                </a:solidFill>
                <a:latin typeface="Cairo"/>
                <a:ea typeface="Cairo"/>
                <a:cs typeface="Cairo"/>
                <a:sym typeface="Cairo"/>
              </a:rPr>
              <a:t>For this headline use </a:t>
            </a:r>
            <a:r>
              <a:rPr b="1" lang="en-US" sz="1800">
                <a:solidFill>
                  <a:schemeClr val="dk1"/>
                </a:solidFill>
                <a:latin typeface="Cairo"/>
                <a:ea typeface="Cairo"/>
                <a:cs typeface="Cairo"/>
                <a:sym typeface="Cairo"/>
              </a:rPr>
              <a:t>green and dark purple</a:t>
            </a:r>
            <a:endParaRPr b="1" sz="1800">
              <a:solidFill>
                <a:schemeClr val="dk1"/>
              </a:solidFill>
              <a:latin typeface="Cairo"/>
              <a:ea typeface="Cairo"/>
              <a:cs typeface="Cairo"/>
              <a:sym typeface="Cairo"/>
            </a:endParaRPr>
          </a:p>
        </p:txBody>
      </p:sp>
      <p:cxnSp>
        <p:nvCxnSpPr>
          <p:cNvPr id="133" name="Google Shape;133;p10"/>
          <p:cNvCxnSpPr>
            <a:stCxn id="132" idx="3"/>
          </p:cNvCxnSpPr>
          <p:nvPr/>
        </p:nvCxnSpPr>
        <p:spPr>
          <a:xfrm>
            <a:off x="-526650" y="1026675"/>
            <a:ext cx="387000" cy="0"/>
          </a:xfrm>
          <a:prstGeom prst="straightConnector1">
            <a:avLst/>
          </a:prstGeom>
          <a:noFill/>
          <a:ln cap="flat" cmpd="sng" w="28575">
            <a:solidFill>
              <a:schemeClr val="dk2"/>
            </a:solidFill>
            <a:prstDash val="solid"/>
            <a:round/>
            <a:headEnd len="med" w="med" type="none"/>
            <a:tailEnd len="med" w="med" type="triangle"/>
          </a:ln>
        </p:spPr>
      </p:cxnSp>
      <p:sp>
        <p:nvSpPr>
          <p:cNvPr id="134" name="Google Shape;134;p10"/>
          <p:cNvSpPr txBox="1"/>
          <p:nvPr/>
        </p:nvSpPr>
        <p:spPr>
          <a:xfrm>
            <a:off x="-3719850" y="76200"/>
            <a:ext cx="319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PT Sans"/>
                <a:ea typeface="PT Sans"/>
                <a:cs typeface="PT Sans"/>
                <a:sym typeface="PT Sans"/>
              </a:rPr>
              <a:t>MAKE THIS HEADLINE IN CAPITAL LETTERS!</a:t>
            </a:r>
            <a:br>
              <a:rPr lang="en-US" sz="1200">
                <a:latin typeface="PT Sans"/>
                <a:ea typeface="PT Sans"/>
                <a:cs typeface="PT Sans"/>
                <a:sym typeface="PT Sans"/>
              </a:rPr>
            </a:br>
            <a:r>
              <a:rPr lang="en-US" sz="1200">
                <a:latin typeface="PT Sans"/>
                <a:ea typeface="PT Sans"/>
                <a:cs typeface="PT Sans"/>
                <a:sym typeface="PT Sans"/>
              </a:rPr>
              <a:t>(mark text and go to Format/Text/Stora bokstäver)</a:t>
            </a:r>
            <a:endParaRPr sz="1200">
              <a:latin typeface="PT Sans"/>
              <a:ea typeface="PT Sans"/>
              <a:cs typeface="PT Sans"/>
              <a:sym typeface="PT Sans"/>
            </a:endParaRPr>
          </a:p>
        </p:txBody>
      </p:sp>
      <p:cxnSp>
        <p:nvCxnSpPr>
          <p:cNvPr id="135" name="Google Shape;135;p10"/>
          <p:cNvCxnSpPr/>
          <p:nvPr/>
        </p:nvCxnSpPr>
        <p:spPr>
          <a:xfrm>
            <a:off x="-526725" y="491850"/>
            <a:ext cx="387000" cy="0"/>
          </a:xfrm>
          <a:prstGeom prst="straightConnector1">
            <a:avLst/>
          </a:prstGeom>
          <a:noFill/>
          <a:ln cap="flat" cmpd="sng" w="28575">
            <a:solidFill>
              <a:schemeClr val="dk2"/>
            </a:solidFill>
            <a:prstDash val="solid"/>
            <a:round/>
            <a:headEnd len="med" w="med" type="none"/>
            <a:tailEnd len="med" w="med" type="triangle"/>
          </a:ln>
        </p:spPr>
      </p:cxnSp>
      <p:sp>
        <p:nvSpPr>
          <p:cNvPr id="136" name="Google Shape;136;p10"/>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137" name="Google Shape;137;p10"/>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138" name="Google Shape;138;p10"/>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139" name="Google Shape;139;p10"/>
          <p:cNvPicPr preferRelativeResize="0"/>
          <p:nvPr/>
        </p:nvPicPr>
        <p:blipFill>
          <a:blip r:embed="rId2">
            <a:alphaModFix/>
          </a:blip>
          <a:stretch>
            <a:fillRect/>
          </a:stretch>
        </p:blipFill>
        <p:spPr>
          <a:xfrm>
            <a:off x="369600" y="6188588"/>
            <a:ext cx="375975" cy="375975"/>
          </a:xfrm>
          <a:prstGeom prst="rect">
            <a:avLst/>
          </a:prstGeom>
          <a:noFill/>
          <a:ln>
            <a:noFill/>
          </a:ln>
        </p:spPr>
      </p:pic>
      <p:sp>
        <p:nvSpPr>
          <p:cNvPr id="140" name="Google Shape;140;p10"/>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141" name="Google Shape;141;p10"/>
          <p:cNvSpPr txBox="1"/>
          <p:nvPr>
            <p:ph idx="1" type="subTitle"/>
          </p:nvPr>
        </p:nvSpPr>
        <p:spPr>
          <a:xfrm>
            <a:off x="293400" y="311025"/>
            <a:ext cx="45621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SzPts val="900"/>
              <a:buNone/>
              <a:defRPr sz="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10"/>
          <p:cNvSpPr txBox="1"/>
          <p:nvPr>
            <p:ph idx="2" type="subTitle"/>
          </p:nvPr>
        </p:nvSpPr>
        <p:spPr>
          <a:xfrm>
            <a:off x="926700" y="1219200"/>
            <a:ext cx="10355700" cy="346200"/>
          </a:xfrm>
          <a:prstGeom prst="rect">
            <a:avLst/>
          </a:prstGeom>
        </p:spPr>
        <p:txBody>
          <a:bodyPr anchorCtr="0" anchor="t" bIns="91425" lIns="91425" spcFirstLastPara="1" rIns="91425" wrap="square" tIns="91425">
            <a:noAutofit/>
          </a:bodyPr>
          <a:lstStyle>
            <a:lvl1pPr lvl="0" rtl="0" algn="l">
              <a:lnSpc>
                <a:spcPct val="87000"/>
              </a:lnSpc>
              <a:spcBef>
                <a:spcPts val="0"/>
              </a:spcBef>
              <a:spcAft>
                <a:spcPts val="0"/>
              </a:spcAft>
              <a:buClr>
                <a:schemeClr val="accent3"/>
              </a:buClr>
              <a:buSzPts val="1500"/>
              <a:buNone/>
              <a:defRPr b="1">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10"/>
          <p:cNvSpPr/>
          <p:nvPr>
            <p:ph idx="3" type="pic"/>
          </p:nvPr>
        </p:nvSpPr>
        <p:spPr>
          <a:xfrm>
            <a:off x="6151257" y="1835150"/>
            <a:ext cx="4878600" cy="3917700"/>
          </a:xfrm>
          <a:prstGeom prst="rect">
            <a:avLst/>
          </a:prstGeom>
          <a:noFill/>
          <a:ln>
            <a:noFill/>
          </a:ln>
          <a:effectLst>
            <a:outerShdw blurRad="157163" rotWithShape="0" algn="bl" dir="2040000" dist="95250">
              <a:schemeClr val="dk1">
                <a:alpha val="20000"/>
              </a:schemeClr>
            </a:outerShdw>
          </a:effectLst>
        </p:spPr>
      </p:sp>
      <p:sp>
        <p:nvSpPr>
          <p:cNvPr id="144" name="Google Shape;144;p10"/>
          <p:cNvSpPr/>
          <p:nvPr>
            <p:ph idx="4" type="pic"/>
          </p:nvPr>
        </p:nvSpPr>
        <p:spPr>
          <a:xfrm>
            <a:off x="1047750" y="1835150"/>
            <a:ext cx="4878600" cy="3917700"/>
          </a:xfrm>
          <a:prstGeom prst="rect">
            <a:avLst/>
          </a:prstGeom>
          <a:noFill/>
          <a:ln>
            <a:noFill/>
          </a:ln>
          <a:effectLst>
            <a:outerShdw blurRad="157163" rotWithShape="0" algn="bl" dir="2040000" dist="95250">
              <a:schemeClr val="dk1">
                <a:alpha val="20000"/>
              </a:schemeClr>
            </a:outerShdw>
          </a:effectLst>
        </p:spPr>
      </p:sp>
    </p:spTree>
  </p:cSld>
  <p:clrMapOvr>
    <a:masterClrMapping/>
  </p:clrMapOvr>
  <p:extLst>
    <p:ext uri="{DCECCB84-F9BA-43D5-87BE-67443E8EF086}">
      <p15:sldGuideLst>
        <p15:guide id="1" pos="3840">
          <p15:clr>
            <a:srgbClr val="FA7B17"/>
          </p15:clr>
        </p15:guide>
        <p15:guide id="2" orient="horz" pos="476">
          <p15:clr>
            <a:srgbClr val="FA7B17"/>
          </p15:clr>
        </p15:guide>
        <p15:guide id="3" orient="horz" pos="720">
          <p15:clr>
            <a:srgbClr val="FA7B17"/>
          </p15:clr>
        </p15:guide>
        <p15:guide id="4" orient="horz" pos="1656">
          <p15:clr>
            <a:srgbClr val="FA7B17"/>
          </p15:clr>
        </p15:guide>
        <p15:guide id="5" pos="3936">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1582756" y="6268980"/>
            <a:ext cx="215400" cy="2154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a:ea typeface="Lato"/>
              <a:cs typeface="Lato"/>
              <a:sym typeface="Lato"/>
            </a:endParaRPr>
          </a:p>
        </p:txBody>
      </p:sp>
      <p:sp>
        <p:nvSpPr>
          <p:cNvPr id="11" name="Google Shape;11;p1"/>
          <p:cNvSpPr txBox="1"/>
          <p:nvPr/>
        </p:nvSpPr>
        <p:spPr>
          <a:xfrm>
            <a:off x="11404323" y="6188600"/>
            <a:ext cx="572400" cy="3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i="0" lang="en-US" sz="800" u="none" cap="none" strike="noStrike">
                <a:solidFill>
                  <a:schemeClr val="lt2"/>
                </a:solidFill>
                <a:latin typeface="PT Sans"/>
                <a:ea typeface="PT Sans"/>
                <a:cs typeface="PT Sans"/>
                <a:sym typeface="PT Sans"/>
              </a:rPr>
              <a:t>‹#›</a:t>
            </a:fld>
            <a:endParaRPr i="0" sz="800" u="none" cap="none" strike="noStrike">
              <a:solidFill>
                <a:schemeClr val="lt2"/>
              </a:solidFill>
              <a:latin typeface="PT Sans"/>
              <a:ea typeface="PT Sans"/>
              <a:cs typeface="PT Sans"/>
              <a:sym typeface="PT Sans"/>
            </a:endParaRPr>
          </a:p>
        </p:txBody>
      </p:sp>
      <p:sp>
        <p:nvSpPr>
          <p:cNvPr id="12" name="Google Shape;12;p1"/>
          <p:cNvSpPr txBox="1"/>
          <p:nvPr/>
        </p:nvSpPr>
        <p:spPr>
          <a:xfrm>
            <a:off x="7508975" y="6307650"/>
            <a:ext cx="3938100" cy="1848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0"/>
              </a:spcBef>
              <a:spcAft>
                <a:spcPts val="0"/>
              </a:spcAft>
              <a:buSzPts val="1100"/>
              <a:buNone/>
            </a:pPr>
            <a:r>
              <a:rPr lang="en-US" sz="600">
                <a:solidFill>
                  <a:schemeClr val="accent3"/>
                </a:solidFill>
              </a:rPr>
              <a:t>© COS Systems</a:t>
            </a:r>
            <a:endParaRPr b="1" sz="600">
              <a:solidFill>
                <a:schemeClr val="accent3"/>
              </a:solidFill>
              <a:latin typeface="PT Sans"/>
              <a:ea typeface="PT Sans"/>
              <a:cs typeface="PT Sans"/>
              <a:sym typeface="PT Sans"/>
            </a:endParaRPr>
          </a:p>
        </p:txBody>
      </p:sp>
      <p:pic>
        <p:nvPicPr>
          <p:cNvPr id="13" name="Google Shape;13;p1"/>
          <p:cNvPicPr preferRelativeResize="0"/>
          <p:nvPr/>
        </p:nvPicPr>
        <p:blipFill>
          <a:blip r:embed="rId1">
            <a:alphaModFix/>
          </a:blip>
          <a:stretch>
            <a:fillRect/>
          </a:stretch>
        </p:blipFill>
        <p:spPr>
          <a:xfrm>
            <a:off x="369600" y="6188588"/>
            <a:ext cx="375975" cy="375975"/>
          </a:xfrm>
          <a:prstGeom prst="rect">
            <a:avLst/>
          </a:prstGeom>
          <a:noFill/>
          <a:ln>
            <a:noFill/>
          </a:ln>
        </p:spPr>
      </p:pic>
      <p:sp>
        <p:nvSpPr>
          <p:cNvPr id="14" name="Google Shape;14;p1"/>
          <p:cNvSpPr txBox="1"/>
          <p:nvPr/>
        </p:nvSpPr>
        <p:spPr>
          <a:xfrm>
            <a:off x="908252" y="6276900"/>
            <a:ext cx="33780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chemeClr val="accent3"/>
                </a:solidFill>
                <a:latin typeface="PT Sans"/>
                <a:ea typeface="PT Sans"/>
                <a:cs typeface="PT Sans"/>
                <a:sym typeface="PT Sans"/>
              </a:rPr>
              <a:t>WWW.COSSYSTEMS</a:t>
            </a:r>
            <a:r>
              <a:rPr b="1" i="0" lang="en-US" sz="900" u="none" cap="none" strike="noStrike">
                <a:solidFill>
                  <a:schemeClr val="accent3"/>
                </a:solidFill>
                <a:latin typeface="PT Sans"/>
                <a:ea typeface="PT Sans"/>
                <a:cs typeface="PT Sans"/>
                <a:sym typeface="PT Sans"/>
              </a:rPr>
              <a:t>.COM</a:t>
            </a:r>
            <a:endParaRPr b="1" i="0" sz="900" u="none" cap="none" strike="noStrike">
              <a:solidFill>
                <a:schemeClr val="accent3"/>
              </a:solidFill>
              <a:latin typeface="PT Sans"/>
              <a:ea typeface="PT Sans"/>
              <a:cs typeface="PT Sans"/>
              <a:sym typeface="PT Sans"/>
            </a:endParaRPr>
          </a:p>
        </p:txBody>
      </p:sp>
      <p:sp>
        <p:nvSpPr>
          <p:cNvPr id="15" name="Google Shape;15;p1"/>
          <p:cNvSpPr txBox="1"/>
          <p:nvPr>
            <p:ph type="title"/>
          </p:nvPr>
        </p:nvSpPr>
        <p:spPr>
          <a:xfrm>
            <a:off x="913850" y="825925"/>
            <a:ext cx="10368600" cy="623700"/>
          </a:xfrm>
          <a:prstGeom prst="rect">
            <a:avLst/>
          </a:prstGeom>
          <a:noFill/>
          <a:ln>
            <a:noFill/>
          </a:ln>
        </p:spPr>
        <p:txBody>
          <a:bodyPr anchorCtr="0" anchor="t" bIns="91425" lIns="91425" spcFirstLastPara="1" rIns="91425" wrap="square" tIns="91425">
            <a:noAutofit/>
          </a:bodyPr>
          <a:lstStyle>
            <a:lvl1pPr lvl="0" rtl="0" algn="ctr">
              <a:lnSpc>
                <a:spcPct val="87000"/>
              </a:lnSpc>
              <a:spcBef>
                <a:spcPts val="0"/>
              </a:spcBef>
              <a:spcAft>
                <a:spcPts val="0"/>
              </a:spcAft>
              <a:buClr>
                <a:schemeClr val="accent1"/>
              </a:buClr>
              <a:buSzPts val="3200"/>
              <a:buFont typeface="Cairo"/>
              <a:buNone/>
              <a:defRPr b="1" sz="3200">
                <a:solidFill>
                  <a:schemeClr val="accent1"/>
                </a:solidFill>
                <a:latin typeface="Cairo"/>
                <a:ea typeface="Cairo"/>
                <a:cs typeface="Cairo"/>
                <a:sym typeface="Cair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 name="Google Shape;16;p1"/>
          <p:cNvSpPr txBox="1"/>
          <p:nvPr>
            <p:ph idx="1" type="body"/>
          </p:nvPr>
        </p:nvSpPr>
        <p:spPr>
          <a:xfrm>
            <a:off x="924625" y="1623450"/>
            <a:ext cx="4580100" cy="4203900"/>
          </a:xfrm>
          <a:prstGeom prst="rect">
            <a:avLst/>
          </a:prstGeom>
          <a:noFill/>
          <a:ln>
            <a:noFill/>
          </a:ln>
        </p:spPr>
        <p:txBody>
          <a:bodyPr anchorCtr="0" anchor="t" bIns="91425" lIns="91425" spcFirstLastPara="1" rIns="91425" wrap="square" tIns="91425">
            <a:noAutofit/>
          </a:bodyPr>
          <a:lstStyle>
            <a:lvl1pPr indent="-336550" lvl="0" marL="457200" rtl="0">
              <a:lnSpc>
                <a:spcPct val="150000"/>
              </a:lnSpc>
              <a:spcBef>
                <a:spcPts val="400"/>
              </a:spcBef>
              <a:spcAft>
                <a:spcPts val="0"/>
              </a:spcAft>
              <a:buClr>
                <a:schemeClr val="accent1"/>
              </a:buClr>
              <a:buSzPts val="1700"/>
              <a:buFont typeface="PT Sans"/>
              <a:buChar char="●"/>
              <a:defRPr sz="1300">
                <a:solidFill>
                  <a:schemeClr val="accent3"/>
                </a:solidFill>
                <a:latin typeface="PT Sans"/>
                <a:ea typeface="PT Sans"/>
                <a:cs typeface="PT Sans"/>
                <a:sym typeface="PT Sans"/>
              </a:defRPr>
            </a:lvl1pPr>
            <a:lvl2pPr indent="-317500" lvl="1" marL="914400" rtl="0">
              <a:lnSpc>
                <a:spcPct val="150000"/>
              </a:lnSpc>
              <a:spcBef>
                <a:spcPts val="400"/>
              </a:spcBef>
              <a:spcAft>
                <a:spcPts val="0"/>
              </a:spcAft>
              <a:buClr>
                <a:schemeClr val="accent3"/>
              </a:buClr>
              <a:buSzPts val="1400"/>
              <a:buFont typeface="PT Sans"/>
              <a:buChar char="○"/>
              <a:defRPr sz="1300">
                <a:solidFill>
                  <a:schemeClr val="accent3"/>
                </a:solidFill>
                <a:latin typeface="PT Sans"/>
                <a:ea typeface="PT Sans"/>
                <a:cs typeface="PT Sans"/>
                <a:sym typeface="PT Sans"/>
              </a:defRPr>
            </a:lvl2pPr>
            <a:lvl3pPr indent="-298450" lvl="2" marL="1371600" rtl="0">
              <a:lnSpc>
                <a:spcPct val="150000"/>
              </a:lnSpc>
              <a:spcBef>
                <a:spcPts val="400"/>
              </a:spcBef>
              <a:spcAft>
                <a:spcPts val="0"/>
              </a:spcAft>
              <a:buClr>
                <a:schemeClr val="accent1"/>
              </a:buClr>
              <a:buSzPts val="1100"/>
              <a:buFont typeface="PT Sans"/>
              <a:buChar char="■"/>
              <a:defRPr sz="1300">
                <a:solidFill>
                  <a:schemeClr val="accent3"/>
                </a:solidFill>
                <a:latin typeface="PT Sans"/>
                <a:ea typeface="PT Sans"/>
                <a:cs typeface="PT Sans"/>
                <a:sym typeface="PT Sans"/>
              </a:defRPr>
            </a:lvl3pPr>
            <a:lvl4pPr indent="-311150" lvl="3" marL="1828800" rtl="0">
              <a:lnSpc>
                <a:spcPct val="150000"/>
              </a:lnSpc>
              <a:spcBef>
                <a:spcPts val="400"/>
              </a:spcBef>
              <a:spcAft>
                <a:spcPts val="0"/>
              </a:spcAft>
              <a:buClr>
                <a:schemeClr val="accent2"/>
              </a:buClr>
              <a:buSzPts val="1300"/>
              <a:buFont typeface="PT Sans"/>
              <a:buChar char="●"/>
              <a:defRPr sz="1300">
                <a:solidFill>
                  <a:schemeClr val="accent3"/>
                </a:solidFill>
                <a:latin typeface="PT Sans"/>
                <a:ea typeface="PT Sans"/>
                <a:cs typeface="PT Sans"/>
                <a:sym typeface="PT Sans"/>
              </a:defRPr>
            </a:lvl4pPr>
            <a:lvl5pPr indent="-311150" lvl="4" marL="2286000" rtl="0">
              <a:lnSpc>
                <a:spcPct val="150000"/>
              </a:lnSpc>
              <a:spcBef>
                <a:spcPts val="400"/>
              </a:spcBef>
              <a:spcAft>
                <a:spcPts val="0"/>
              </a:spcAft>
              <a:buClr>
                <a:schemeClr val="accent3"/>
              </a:buClr>
              <a:buSzPts val="1300"/>
              <a:buFont typeface="PT Sans"/>
              <a:buChar char="○"/>
              <a:defRPr sz="1300">
                <a:solidFill>
                  <a:schemeClr val="accent3"/>
                </a:solidFill>
                <a:latin typeface="PT Sans"/>
                <a:ea typeface="PT Sans"/>
                <a:cs typeface="PT Sans"/>
                <a:sym typeface="PT Sans"/>
              </a:defRPr>
            </a:lvl5pPr>
            <a:lvl6pPr indent="-285750" lvl="5" marL="2743200" rtl="0">
              <a:lnSpc>
                <a:spcPct val="150000"/>
              </a:lnSpc>
              <a:spcBef>
                <a:spcPts val="400"/>
              </a:spcBef>
              <a:spcAft>
                <a:spcPts val="0"/>
              </a:spcAft>
              <a:buClr>
                <a:schemeClr val="accent2"/>
              </a:buClr>
              <a:buSzPts val="900"/>
              <a:buFont typeface="PT Sans"/>
              <a:buChar char="■"/>
              <a:defRPr sz="1300">
                <a:solidFill>
                  <a:schemeClr val="accent3"/>
                </a:solidFill>
                <a:latin typeface="PT Sans"/>
                <a:ea typeface="PT Sans"/>
                <a:cs typeface="PT Sans"/>
                <a:sym typeface="PT Sans"/>
              </a:defRPr>
            </a:lvl6pPr>
            <a:lvl7pPr indent="-311150" lvl="6" marL="3200400" rtl="0">
              <a:lnSpc>
                <a:spcPct val="150000"/>
              </a:lnSpc>
              <a:spcBef>
                <a:spcPts val="400"/>
              </a:spcBef>
              <a:spcAft>
                <a:spcPts val="0"/>
              </a:spcAft>
              <a:buClr>
                <a:schemeClr val="accent2"/>
              </a:buClr>
              <a:buSzPts val="1300"/>
              <a:buFont typeface="PT Sans"/>
              <a:buChar char="●"/>
              <a:defRPr sz="1300">
                <a:solidFill>
                  <a:schemeClr val="accent3"/>
                </a:solidFill>
                <a:latin typeface="PT Sans"/>
                <a:ea typeface="PT Sans"/>
                <a:cs typeface="PT Sans"/>
                <a:sym typeface="PT Sans"/>
              </a:defRPr>
            </a:lvl7pPr>
            <a:lvl8pPr indent="-311150" lvl="7" marL="3657600" rtl="0">
              <a:lnSpc>
                <a:spcPct val="150000"/>
              </a:lnSpc>
              <a:spcBef>
                <a:spcPts val="400"/>
              </a:spcBef>
              <a:spcAft>
                <a:spcPts val="0"/>
              </a:spcAft>
              <a:buClr>
                <a:schemeClr val="accent3"/>
              </a:buClr>
              <a:buSzPts val="1300"/>
              <a:buFont typeface="PT Sans"/>
              <a:buChar char="○"/>
              <a:defRPr sz="1300">
                <a:solidFill>
                  <a:schemeClr val="accent3"/>
                </a:solidFill>
                <a:latin typeface="PT Sans"/>
                <a:ea typeface="PT Sans"/>
                <a:cs typeface="PT Sans"/>
                <a:sym typeface="PT Sans"/>
              </a:defRPr>
            </a:lvl8pPr>
            <a:lvl9pPr indent="-285750" lvl="8" marL="4114800" rtl="0">
              <a:lnSpc>
                <a:spcPct val="150000"/>
              </a:lnSpc>
              <a:spcBef>
                <a:spcPts val="400"/>
              </a:spcBef>
              <a:spcAft>
                <a:spcPts val="0"/>
              </a:spcAft>
              <a:buClr>
                <a:schemeClr val="accent2"/>
              </a:buClr>
              <a:buSzPts val="900"/>
              <a:buFont typeface="PT Sans"/>
              <a:buChar char="■"/>
              <a:defRPr sz="1300">
                <a:solidFill>
                  <a:schemeClr val="accent3"/>
                </a:solidFill>
                <a:latin typeface="PT Sans"/>
                <a:ea typeface="PT Sans"/>
                <a:cs typeface="PT Sans"/>
                <a:sym typeface="PT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107">
          <p15:clr>
            <a:srgbClr val="F26B43"/>
          </p15:clr>
        </p15:guide>
        <p15:guide id="2" pos="575">
          <p15:clr>
            <a:srgbClr val="F26B43"/>
          </p15:clr>
        </p15:guide>
        <p15:guide id="3" orient="horz" pos="1003">
          <p15:clr>
            <a:srgbClr val="F26B43"/>
          </p15:clr>
        </p15:guide>
        <p15:guide id="4" orient="horz" pos="3906">
          <p15:clr>
            <a:srgbClr val="F26B43"/>
          </p15:clr>
        </p15:guide>
        <p15:guide id="5" pos="3840">
          <p15:clr>
            <a:srgbClr val="EA4335"/>
          </p15:clr>
        </p15:guide>
        <p15:guide id="6" orient="horz" pos="414">
          <p15:clr>
            <a:srgbClr val="EA4335"/>
          </p15:clr>
        </p15:guide>
        <p15:guide id="7" pos="346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7"/>
          <p:cNvPicPr preferRelativeResize="0"/>
          <p:nvPr/>
        </p:nvPicPr>
        <p:blipFill rotWithShape="1">
          <a:blip r:embed="rId3">
            <a:alphaModFix/>
          </a:blip>
          <a:srcRect b="0" l="24986" r="24981" t="0"/>
          <a:stretch/>
        </p:blipFill>
        <p:spPr>
          <a:xfrm>
            <a:off x="4743000" y="-1521125"/>
            <a:ext cx="7452923" cy="8379101"/>
          </a:xfrm>
          <a:prstGeom prst="rect">
            <a:avLst/>
          </a:prstGeom>
          <a:noFill/>
          <a:ln>
            <a:noFill/>
          </a:ln>
        </p:spPr>
      </p:pic>
      <p:sp>
        <p:nvSpPr>
          <p:cNvPr id="309" name="Google Shape;309;p27"/>
          <p:cNvSpPr/>
          <p:nvPr/>
        </p:nvSpPr>
        <p:spPr>
          <a:xfrm>
            <a:off x="0" y="-22400"/>
            <a:ext cx="7334733" cy="6902825"/>
          </a:xfrm>
          <a:custGeom>
            <a:rect b="b" l="l" r="r" t="t"/>
            <a:pathLst>
              <a:path extrusionOk="0" h="276113" w="257585">
                <a:moveTo>
                  <a:pt x="0" y="0"/>
                </a:moveTo>
                <a:lnTo>
                  <a:pt x="0" y="276113"/>
                </a:lnTo>
                <a:lnTo>
                  <a:pt x="257585" y="275515"/>
                </a:lnTo>
                <a:lnTo>
                  <a:pt x="166743" y="1195"/>
                </a:lnTo>
                <a:close/>
              </a:path>
            </a:pathLst>
          </a:custGeom>
          <a:solidFill>
            <a:schemeClr val="dk2"/>
          </a:solidFill>
          <a:ln>
            <a:noFill/>
          </a:ln>
        </p:spPr>
      </p:sp>
      <p:pic>
        <p:nvPicPr>
          <p:cNvPr id="310" name="Google Shape;310;p27"/>
          <p:cNvPicPr preferRelativeResize="0"/>
          <p:nvPr/>
        </p:nvPicPr>
        <p:blipFill rotWithShape="1">
          <a:blip r:embed="rId4">
            <a:alphaModFix/>
          </a:blip>
          <a:srcRect b="0" l="0" r="0" t="0"/>
          <a:stretch/>
        </p:blipFill>
        <p:spPr>
          <a:xfrm>
            <a:off x="9147334" y="910132"/>
            <a:ext cx="1557051" cy="1557051"/>
          </a:xfrm>
          <a:prstGeom prst="rect">
            <a:avLst/>
          </a:prstGeom>
          <a:noFill/>
          <a:ln>
            <a:noFill/>
          </a:ln>
        </p:spPr>
      </p:pic>
      <p:sp>
        <p:nvSpPr>
          <p:cNvPr id="311" name="Google Shape;311;p27"/>
          <p:cNvSpPr/>
          <p:nvPr/>
        </p:nvSpPr>
        <p:spPr>
          <a:xfrm>
            <a:off x="834400" y="1726950"/>
            <a:ext cx="5499300" cy="4277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folHlink"/>
              </a:buClr>
              <a:buSzPts val="1100"/>
              <a:buFont typeface="Arial"/>
              <a:buNone/>
            </a:pPr>
            <a:r>
              <a:rPr b="1" lang="en-US" sz="5300">
                <a:solidFill>
                  <a:schemeClr val="accent1"/>
                </a:solidFill>
                <a:latin typeface="Cairo"/>
                <a:ea typeface="Cairo"/>
                <a:cs typeface="Cairo"/>
                <a:sym typeface="Cairo"/>
              </a:rPr>
              <a:t>Best Practice:</a:t>
            </a:r>
            <a:r>
              <a:rPr b="1" lang="en-US" sz="5300">
                <a:solidFill>
                  <a:schemeClr val="lt1"/>
                </a:solidFill>
                <a:latin typeface="Cairo"/>
                <a:ea typeface="Cairo"/>
                <a:cs typeface="Cairo"/>
                <a:sym typeface="Cairo"/>
              </a:rPr>
              <a:t> Wholesale Pricing in Open Access Networks </a:t>
            </a:r>
            <a:endParaRPr b="1" sz="5300">
              <a:solidFill>
                <a:schemeClr val="accent1"/>
              </a:solidFill>
              <a:latin typeface="Cairo"/>
              <a:ea typeface="Cairo"/>
              <a:cs typeface="Cairo"/>
              <a:sym typeface="Cai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6"/>
          <p:cNvSpPr txBox="1"/>
          <p:nvPr>
            <p:ph idx="1" type="body"/>
          </p:nvPr>
        </p:nvSpPr>
        <p:spPr>
          <a:xfrm>
            <a:off x="912825" y="2760625"/>
            <a:ext cx="42150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Best Practice 2:</a:t>
            </a:r>
            <a:br>
              <a:rPr lang="en-US" sz="3200"/>
            </a:br>
            <a:r>
              <a:rPr lang="en-US" sz="3200"/>
              <a:t>Price Per Service and speed</a:t>
            </a:r>
            <a:endParaRPr/>
          </a:p>
        </p:txBody>
      </p:sp>
      <p:pic>
        <p:nvPicPr>
          <p:cNvPr id="431" name="Google Shape;431;p36"/>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432" name="Google Shape;432;p36"/>
          <p:cNvPicPr preferRelativeResize="0"/>
          <p:nvPr/>
        </p:nvPicPr>
        <p:blipFill>
          <a:blip r:embed="rId3">
            <a:alphaModFix/>
          </a:blip>
          <a:stretch>
            <a:fillRect/>
          </a:stretch>
        </p:blipFill>
        <p:spPr>
          <a:xfrm>
            <a:off x="3016000" y="6200775"/>
            <a:ext cx="2658925" cy="609600"/>
          </a:xfrm>
          <a:prstGeom prst="rect">
            <a:avLst/>
          </a:prstGeom>
          <a:noFill/>
          <a:ln>
            <a:noFill/>
          </a:ln>
        </p:spPr>
      </p:pic>
      <p:sp>
        <p:nvSpPr>
          <p:cNvPr id="433" name="Google Shape;433;p36"/>
          <p:cNvSpPr txBox="1"/>
          <p:nvPr/>
        </p:nvSpPr>
        <p:spPr>
          <a:xfrm>
            <a:off x="10612200" y="4893225"/>
            <a:ext cx="15798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$30- $125</a:t>
            </a:r>
            <a:endParaRPr b="1" sz="4000">
              <a:solidFill>
                <a:schemeClr val="accent1"/>
              </a:solidFill>
              <a:latin typeface="PT Sans"/>
              <a:ea typeface="PT Sans"/>
              <a:cs typeface="PT Sans"/>
              <a:sym typeface="PT Sans"/>
            </a:endParaRPr>
          </a:p>
        </p:txBody>
      </p:sp>
      <p:sp>
        <p:nvSpPr>
          <p:cNvPr id="434" name="Google Shape;434;p36"/>
          <p:cNvSpPr txBox="1"/>
          <p:nvPr/>
        </p:nvSpPr>
        <p:spPr>
          <a:xfrm>
            <a:off x="10350625" y="1007800"/>
            <a:ext cx="11592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$40</a:t>
            </a:r>
            <a:endParaRPr b="1" sz="4000">
              <a:solidFill>
                <a:schemeClr val="accent1"/>
              </a:solidFill>
              <a:latin typeface="PT Sans"/>
              <a:ea typeface="PT Sans"/>
              <a:cs typeface="PT Sans"/>
              <a:sym typeface="PT Sans"/>
            </a:endParaRPr>
          </a:p>
        </p:txBody>
      </p:sp>
      <p:sp>
        <p:nvSpPr>
          <p:cNvPr id="435" name="Google Shape;435;p36"/>
          <p:cNvSpPr/>
          <p:nvPr/>
        </p:nvSpPr>
        <p:spPr>
          <a:xfrm rot="-5400000">
            <a:off x="7879221" y="107658"/>
            <a:ext cx="1857300" cy="2505000"/>
          </a:xfrm>
          <a:prstGeom prst="can">
            <a:avLst>
              <a:gd fmla="val 50000" name="adj"/>
            </a:avLst>
          </a:prstGeom>
          <a:gradFill>
            <a:gsLst>
              <a:gs pos="0">
                <a:srgbClr val="353535"/>
              </a:gs>
              <a:gs pos="50000">
                <a:srgbClr val="5F5F5F"/>
              </a:gs>
              <a:gs pos="100000">
                <a:srgbClr val="353535"/>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txBox="1"/>
          <p:nvPr/>
        </p:nvSpPr>
        <p:spPr>
          <a:xfrm>
            <a:off x="8484035" y="431427"/>
            <a:ext cx="1112100" cy="1857300"/>
          </a:xfrm>
          <a:prstGeom prst="rect">
            <a:avLst/>
          </a:prstGeom>
          <a:noFill/>
          <a:ln>
            <a:noFill/>
          </a:ln>
        </p:spPr>
        <p:txBody>
          <a:bodyPr anchorCtr="0" anchor="ctr" bIns="45700" lIns="91425" spcFirstLastPara="1" rIns="91425" wrap="square" tIns="540000">
            <a:noAutofit/>
          </a:bodyPr>
          <a:lstStyle/>
          <a:p>
            <a:pPr indent="0" lvl="0" marL="0" marR="0" rtl="0" algn="ctr">
              <a:spcBef>
                <a:spcPts val="0"/>
              </a:spcBef>
              <a:spcAft>
                <a:spcPts val="0"/>
              </a:spcAft>
              <a:buNone/>
            </a:pPr>
            <a:r>
              <a:rPr lang="en-US" sz="2200">
                <a:solidFill>
                  <a:srgbClr val="FFFFFF"/>
                </a:solidFill>
                <a:latin typeface="Arial"/>
                <a:ea typeface="Arial"/>
                <a:cs typeface="Arial"/>
                <a:sym typeface="Arial"/>
              </a:rPr>
              <a:t>Accessline</a:t>
            </a:r>
            <a:endParaRPr/>
          </a:p>
        </p:txBody>
      </p:sp>
      <p:sp>
        <p:nvSpPr>
          <p:cNvPr id="437" name="Google Shape;437;p36"/>
          <p:cNvSpPr/>
          <p:nvPr/>
        </p:nvSpPr>
        <p:spPr>
          <a:xfrm rot="-5400000">
            <a:off x="6602887" y="402782"/>
            <a:ext cx="1571700" cy="1914600"/>
          </a:xfrm>
          <a:prstGeom prst="can">
            <a:avLst>
              <a:gd fmla="val 38097" name="adj"/>
            </a:avLst>
          </a:prstGeom>
          <a:gradFill>
            <a:gsLst>
              <a:gs pos="0">
                <a:srgbClr val="04687F"/>
              </a:gs>
              <a:gs pos="50000">
                <a:srgbClr val="348B9C"/>
              </a:gs>
              <a:gs pos="100000">
                <a:srgbClr val="04687F"/>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txBox="1"/>
          <p:nvPr/>
        </p:nvSpPr>
        <p:spPr>
          <a:xfrm>
            <a:off x="7030175" y="574292"/>
            <a:ext cx="1016400" cy="157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rgbClr val="FFFFFF"/>
                </a:solidFill>
                <a:latin typeface="Arial"/>
                <a:ea typeface="Arial"/>
                <a:cs typeface="Arial"/>
                <a:sym typeface="Arial"/>
              </a:rPr>
              <a:t>    Service</a:t>
            </a:r>
            <a:endParaRPr/>
          </a:p>
          <a:p>
            <a:pPr indent="0" lvl="0" marL="0" marR="0" rtl="0" algn="ctr">
              <a:spcBef>
                <a:spcPts val="0"/>
              </a:spcBef>
              <a:spcAft>
                <a:spcPts val="0"/>
              </a:spcAft>
              <a:buNone/>
            </a:pPr>
            <a:r>
              <a:rPr lang="en-US" sz="2200">
                <a:solidFill>
                  <a:srgbClr val="FFFFFF"/>
                </a:solidFill>
                <a:latin typeface="Arial"/>
                <a:ea typeface="Arial"/>
                <a:cs typeface="Arial"/>
                <a:sym typeface="Arial"/>
              </a:rPr>
              <a:t>    bundl</a:t>
            </a:r>
            <a:endParaRPr/>
          </a:p>
        </p:txBody>
      </p:sp>
      <p:sp>
        <p:nvSpPr>
          <p:cNvPr id="439" name="Google Shape;439;p36"/>
          <p:cNvSpPr/>
          <p:nvPr/>
        </p:nvSpPr>
        <p:spPr>
          <a:xfrm rot="-5400000">
            <a:off x="6531400" y="331380"/>
            <a:ext cx="1571700" cy="2057400"/>
          </a:xfrm>
          <a:prstGeom prst="can">
            <a:avLst>
              <a:gd fmla="val 38097" name="adj"/>
            </a:avLst>
          </a:prstGeom>
          <a:gradFill>
            <a:gsLst>
              <a:gs pos="0">
                <a:srgbClr val="600413"/>
              </a:gs>
              <a:gs pos="50000">
                <a:srgbClr val="C00000"/>
              </a:gs>
              <a:gs pos="100000">
                <a:srgbClr val="600413"/>
              </a:gs>
            </a:gsLst>
            <a:lin ang="0" scaled="0"/>
          </a:gradFill>
          <a:ln cap="flat" cmpd="sng" w="9525">
            <a:solidFill>
              <a:srgbClr val="6004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txBox="1"/>
          <p:nvPr/>
        </p:nvSpPr>
        <p:spPr>
          <a:xfrm>
            <a:off x="6887280" y="574287"/>
            <a:ext cx="1159200" cy="157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FFFFFF"/>
                </a:solidFill>
                <a:latin typeface="Arial"/>
                <a:ea typeface="Arial"/>
                <a:cs typeface="Arial"/>
                <a:sym typeface="Arial"/>
              </a:rPr>
              <a:t>     bit-pipe </a:t>
            </a:r>
            <a:endParaRPr/>
          </a:p>
        </p:txBody>
      </p:sp>
      <p:sp>
        <p:nvSpPr>
          <p:cNvPr id="441" name="Google Shape;441;p36"/>
          <p:cNvSpPr/>
          <p:nvPr/>
        </p:nvSpPr>
        <p:spPr>
          <a:xfrm rot="-5400000">
            <a:off x="9978603" y="3088380"/>
            <a:ext cx="485700" cy="2819400"/>
          </a:xfrm>
          <a:prstGeom prst="can">
            <a:avLst>
              <a:gd fmla="val 50000" name="adj"/>
            </a:avLst>
          </a:prstGeom>
          <a:gradFill>
            <a:gsLst>
              <a:gs pos="0">
                <a:srgbClr val="600413"/>
              </a:gs>
              <a:gs pos="50000">
                <a:srgbClr val="C00000"/>
              </a:gs>
              <a:gs pos="100000">
                <a:srgbClr val="600413"/>
              </a:gs>
            </a:gsLst>
            <a:lin ang="0" scaled="0"/>
          </a:gradFill>
          <a:ln cap="flat" cmpd="sng" w="9525">
            <a:solidFill>
              <a:srgbClr val="6004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6"/>
          <p:cNvSpPr txBox="1"/>
          <p:nvPr/>
        </p:nvSpPr>
        <p:spPr>
          <a:xfrm>
            <a:off x="9054624" y="4255136"/>
            <a:ext cx="2455200" cy="4857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2000">
                <a:solidFill>
                  <a:srgbClr val="FFFFFF"/>
                </a:solidFill>
                <a:latin typeface="Arial"/>
                <a:ea typeface="Arial"/>
                <a:cs typeface="Arial"/>
                <a:sym typeface="Arial"/>
              </a:rPr>
              <a:t>bit-pipe</a:t>
            </a:r>
            <a:endParaRPr/>
          </a:p>
        </p:txBody>
      </p:sp>
      <p:sp>
        <p:nvSpPr>
          <p:cNvPr id="443" name="Google Shape;443;p36"/>
          <p:cNvSpPr/>
          <p:nvPr/>
        </p:nvSpPr>
        <p:spPr>
          <a:xfrm rot="-5400000">
            <a:off x="6111447" y="3335959"/>
            <a:ext cx="495300" cy="2371800"/>
          </a:xfrm>
          <a:prstGeom prst="can">
            <a:avLst>
              <a:gd fmla="val 50000" name="adj"/>
            </a:avLst>
          </a:prstGeom>
          <a:gradFill>
            <a:gsLst>
              <a:gs pos="0">
                <a:srgbClr val="600413"/>
              </a:gs>
              <a:gs pos="50000">
                <a:srgbClr val="C00000"/>
              </a:gs>
              <a:gs pos="100000">
                <a:srgbClr val="600413"/>
              </a:gs>
            </a:gsLst>
            <a:lin ang="0" scaled="0"/>
          </a:gradFill>
          <a:ln cap="flat" cmpd="sng" w="9525">
            <a:solidFill>
              <a:srgbClr val="6004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6"/>
          <p:cNvSpPr txBox="1"/>
          <p:nvPr/>
        </p:nvSpPr>
        <p:spPr>
          <a:xfrm>
            <a:off x="5420825" y="4274200"/>
            <a:ext cx="2057400" cy="495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FFFFFF"/>
                </a:solidFill>
              </a:rPr>
              <a:t>Internet (5 Gig, 1 Gig, 250 Mbps</a:t>
            </a:r>
            <a:endParaRPr/>
          </a:p>
        </p:txBody>
      </p:sp>
      <p:sp>
        <p:nvSpPr>
          <p:cNvPr id="445" name="Google Shape;445;p36"/>
          <p:cNvSpPr txBox="1"/>
          <p:nvPr/>
        </p:nvSpPr>
        <p:spPr>
          <a:xfrm>
            <a:off x="5543443" y="3572599"/>
            <a:ext cx="184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000">
              <a:solidFill>
                <a:srgbClr val="FFFFFF"/>
              </a:solidFill>
              <a:latin typeface="Arial"/>
              <a:ea typeface="Arial"/>
              <a:cs typeface="Arial"/>
              <a:sym typeface="Arial"/>
            </a:endParaRPr>
          </a:p>
        </p:txBody>
      </p:sp>
      <p:grpSp>
        <p:nvGrpSpPr>
          <p:cNvPr id="446" name="Google Shape;446;p36"/>
          <p:cNvGrpSpPr/>
          <p:nvPr/>
        </p:nvGrpSpPr>
        <p:grpSpPr>
          <a:xfrm>
            <a:off x="5473235" y="2712075"/>
            <a:ext cx="5000446" cy="3571909"/>
            <a:chOff x="5400069" y="1785921"/>
            <a:chExt cx="2500223" cy="1785954"/>
          </a:xfrm>
        </p:grpSpPr>
        <p:sp>
          <p:nvSpPr>
            <p:cNvPr id="447" name="Google Shape;447;p36"/>
            <p:cNvSpPr/>
            <p:nvPr/>
          </p:nvSpPr>
          <p:spPr>
            <a:xfrm rot="-5400000">
              <a:off x="6206492" y="1878075"/>
              <a:ext cx="1785900" cy="1601700"/>
            </a:xfrm>
            <a:prstGeom prst="can">
              <a:avLst>
                <a:gd fmla="val 50000" name="adj"/>
              </a:avLst>
            </a:prstGeom>
            <a:gradFill>
              <a:gsLst>
                <a:gs pos="0">
                  <a:srgbClr val="353535"/>
                </a:gs>
                <a:gs pos="50000">
                  <a:srgbClr val="5F5F5F"/>
                </a:gs>
                <a:gs pos="100000">
                  <a:srgbClr val="353535"/>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6"/>
            <p:cNvSpPr txBox="1"/>
            <p:nvPr/>
          </p:nvSpPr>
          <p:spPr>
            <a:xfrm>
              <a:off x="7099461" y="1785921"/>
              <a:ext cx="666600" cy="1785900"/>
            </a:xfrm>
            <a:prstGeom prst="rect">
              <a:avLst/>
            </a:prstGeom>
            <a:noFill/>
            <a:ln>
              <a:noFill/>
            </a:ln>
          </p:spPr>
          <p:txBody>
            <a:bodyPr anchorCtr="0" anchor="ctr" bIns="45700" lIns="91425" spcFirstLastPara="1" rIns="91425" wrap="square" tIns="540000">
              <a:noAutofit/>
            </a:bodyPr>
            <a:lstStyle/>
            <a:p>
              <a:pPr indent="0" lvl="0" marL="0" marR="0" rtl="0" algn="ctr">
                <a:spcBef>
                  <a:spcPts val="0"/>
                </a:spcBef>
                <a:spcAft>
                  <a:spcPts val="0"/>
                </a:spcAft>
                <a:buNone/>
              </a:pPr>
              <a:r>
                <a:rPr lang="en-US" sz="2200">
                  <a:solidFill>
                    <a:srgbClr val="FFFFFF"/>
                  </a:solidFill>
                  <a:latin typeface="Arial"/>
                  <a:ea typeface="Arial"/>
                  <a:cs typeface="Arial"/>
                  <a:sym typeface="Arial"/>
                </a:rPr>
                <a:t>   Access line</a:t>
              </a:r>
              <a:endParaRPr/>
            </a:p>
          </p:txBody>
        </p:sp>
        <p:sp>
          <p:nvSpPr>
            <p:cNvPr id="449" name="Google Shape;449;p36"/>
            <p:cNvSpPr/>
            <p:nvPr/>
          </p:nvSpPr>
          <p:spPr>
            <a:xfrm rot="-5400000">
              <a:off x="5900169" y="1714612"/>
              <a:ext cx="285600" cy="1285800"/>
            </a:xfrm>
            <a:prstGeom prst="can">
              <a:avLst>
                <a:gd fmla="val 50000" name="adj"/>
              </a:avLst>
            </a:prstGeom>
            <a:gradFill>
              <a:gsLst>
                <a:gs pos="0">
                  <a:srgbClr val="04687F"/>
                </a:gs>
                <a:gs pos="50000">
                  <a:srgbClr val="348B9C"/>
                </a:gs>
                <a:gs pos="100000">
                  <a:srgbClr val="04687F"/>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6"/>
            <p:cNvSpPr txBox="1"/>
            <p:nvPr/>
          </p:nvSpPr>
          <p:spPr>
            <a:xfrm>
              <a:off x="5542938" y="2214562"/>
              <a:ext cx="1071600" cy="28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FFFFFF"/>
                  </a:solidFill>
                  <a:latin typeface="Arial"/>
                  <a:ea typeface="Arial"/>
                  <a:cs typeface="Arial"/>
                  <a:sym typeface="Arial"/>
                </a:rPr>
                <a:t> </a:t>
              </a:r>
              <a:r>
                <a:rPr lang="en-US" sz="2000">
                  <a:solidFill>
                    <a:srgbClr val="FFFFFF"/>
                  </a:solidFill>
                </a:rPr>
                <a:t>Telehealth</a:t>
              </a:r>
              <a:endParaRPr/>
            </a:p>
          </p:txBody>
        </p:sp>
        <p:sp>
          <p:nvSpPr>
            <p:cNvPr id="451" name="Google Shape;451;p36"/>
            <p:cNvSpPr/>
            <p:nvPr/>
          </p:nvSpPr>
          <p:spPr>
            <a:xfrm rot="-5400000">
              <a:off x="6284993" y="1686751"/>
              <a:ext cx="428700" cy="769800"/>
            </a:xfrm>
            <a:prstGeom prst="can">
              <a:avLst>
                <a:gd fmla="val 50000" name="adj"/>
              </a:avLst>
            </a:prstGeom>
            <a:gradFill>
              <a:gsLst>
                <a:gs pos="0">
                  <a:srgbClr val="04687F"/>
                </a:gs>
                <a:gs pos="50000">
                  <a:srgbClr val="348B9C"/>
                </a:gs>
                <a:gs pos="100000">
                  <a:srgbClr val="04687F"/>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6"/>
            <p:cNvSpPr txBox="1"/>
            <p:nvPr/>
          </p:nvSpPr>
          <p:spPr>
            <a:xfrm>
              <a:off x="6328725" y="1857358"/>
              <a:ext cx="579600" cy="428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100">
                  <a:solidFill>
                    <a:srgbClr val="FFFFFF"/>
                  </a:solidFill>
                  <a:latin typeface="Arial"/>
                  <a:ea typeface="Arial"/>
                  <a:cs typeface="Arial"/>
                  <a:sym typeface="Arial"/>
                </a:rPr>
                <a:t>Security</a:t>
              </a:r>
              <a:endParaRPr sz="2100">
                <a:solidFill>
                  <a:srgbClr val="FFFFFF"/>
                </a:solidFill>
                <a:latin typeface="Arial"/>
                <a:ea typeface="Arial"/>
                <a:cs typeface="Arial"/>
                <a:sym typeface="Arial"/>
              </a:endParaRPr>
            </a:p>
          </p:txBody>
        </p:sp>
        <p:sp>
          <p:nvSpPr>
            <p:cNvPr id="453" name="Google Shape;453;p36"/>
            <p:cNvSpPr/>
            <p:nvPr/>
          </p:nvSpPr>
          <p:spPr>
            <a:xfrm rot="-5400000">
              <a:off x="5971682" y="2500350"/>
              <a:ext cx="285600" cy="1000200"/>
            </a:xfrm>
            <a:prstGeom prst="can">
              <a:avLst>
                <a:gd fmla="val 50000" name="adj"/>
              </a:avLst>
            </a:prstGeom>
            <a:gradFill>
              <a:gsLst>
                <a:gs pos="0">
                  <a:srgbClr val="04687F"/>
                </a:gs>
                <a:gs pos="50000">
                  <a:srgbClr val="348B9C"/>
                </a:gs>
                <a:gs pos="100000">
                  <a:srgbClr val="04687F"/>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6"/>
            <p:cNvSpPr txBox="1"/>
            <p:nvPr/>
          </p:nvSpPr>
          <p:spPr>
            <a:xfrm>
              <a:off x="5757238" y="2857488"/>
              <a:ext cx="785700" cy="28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FFFFFF"/>
                  </a:solidFill>
                  <a:latin typeface="Arial"/>
                  <a:ea typeface="Arial"/>
                  <a:cs typeface="Arial"/>
                  <a:sym typeface="Arial"/>
                </a:rPr>
                <a:t>VOIP</a:t>
              </a:r>
              <a:endParaRPr/>
            </a:p>
          </p:txBody>
        </p:sp>
        <p:sp>
          <p:nvSpPr>
            <p:cNvPr id="455" name="Google Shape;455;p36"/>
            <p:cNvSpPr/>
            <p:nvPr/>
          </p:nvSpPr>
          <p:spPr>
            <a:xfrm rot="-5400000">
              <a:off x="6257244" y="2786100"/>
              <a:ext cx="500100" cy="785700"/>
            </a:xfrm>
            <a:prstGeom prst="can">
              <a:avLst>
                <a:gd fmla="val 39551" name="adj"/>
              </a:avLst>
            </a:prstGeom>
            <a:gradFill>
              <a:gsLst>
                <a:gs pos="0">
                  <a:srgbClr val="04687F"/>
                </a:gs>
                <a:gs pos="50000">
                  <a:srgbClr val="348B9C"/>
                </a:gs>
                <a:gs pos="100000">
                  <a:srgbClr val="04687F"/>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6"/>
            <p:cNvSpPr txBox="1"/>
            <p:nvPr/>
          </p:nvSpPr>
          <p:spPr>
            <a:xfrm>
              <a:off x="6312204" y="2928925"/>
              <a:ext cx="489000" cy="500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100">
                  <a:solidFill>
                    <a:srgbClr val="FFFFFF"/>
                  </a:solidFill>
                  <a:latin typeface="Arial"/>
                  <a:ea typeface="Arial"/>
                  <a:cs typeface="Arial"/>
                  <a:sym typeface="Arial"/>
                </a:rPr>
                <a:t> IPTV</a:t>
              </a:r>
              <a:endParaRPr/>
            </a:p>
          </p:txBody>
        </p:sp>
        <p:sp>
          <p:nvSpPr>
            <p:cNvPr id="457" name="Google Shape;457;p36"/>
            <p:cNvSpPr/>
            <p:nvPr/>
          </p:nvSpPr>
          <p:spPr>
            <a:xfrm rot="-5400000">
              <a:off x="6356468" y="2186850"/>
              <a:ext cx="571500" cy="769800"/>
            </a:xfrm>
            <a:prstGeom prst="can">
              <a:avLst>
                <a:gd fmla="val 50000" name="adj"/>
              </a:avLst>
            </a:prstGeom>
            <a:gradFill>
              <a:gsLst>
                <a:gs pos="0">
                  <a:srgbClr val="04687F"/>
                </a:gs>
                <a:gs pos="50000">
                  <a:srgbClr val="348B9C"/>
                </a:gs>
                <a:gs pos="100000">
                  <a:srgbClr val="04687F"/>
                </a:gs>
              </a:gsLst>
              <a:lin ang="0" scaled="0"/>
            </a:gradFill>
            <a:ln cap="flat" cmpd="sng" w="9525">
              <a:solidFill>
                <a:srgbClr val="7777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6"/>
            <p:cNvSpPr txBox="1"/>
            <p:nvPr/>
          </p:nvSpPr>
          <p:spPr>
            <a:xfrm>
              <a:off x="6543049" y="2285996"/>
              <a:ext cx="508200" cy="5715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100">
                  <a:solidFill>
                    <a:srgbClr val="FFFFFF"/>
                  </a:solidFill>
                </a:rPr>
                <a:t>Smart meters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37"/>
          <p:cNvPicPr preferRelativeResize="0"/>
          <p:nvPr/>
        </p:nvPicPr>
        <p:blipFill rotWithShape="1">
          <a:blip r:embed="rId3">
            <a:alphaModFix/>
          </a:blip>
          <a:srcRect b="21875" l="0" r="0" t="21875"/>
          <a:stretch/>
        </p:blipFill>
        <p:spPr>
          <a:xfrm>
            <a:off x="0" y="-237262"/>
            <a:ext cx="12191701" cy="6857985"/>
          </a:xfrm>
          <a:custGeom>
            <a:rect b="b" l="l" r="r" t="t"/>
            <a:pathLst>
              <a:path extrusionOk="0" h="3762955" w="3253289">
                <a:moveTo>
                  <a:pt x="0" y="0"/>
                </a:moveTo>
                <a:lnTo>
                  <a:pt x="3253289" y="0"/>
                </a:lnTo>
                <a:lnTo>
                  <a:pt x="3253289" y="3762955"/>
                </a:lnTo>
                <a:lnTo>
                  <a:pt x="0" y="3762955"/>
                </a:lnTo>
                <a:close/>
              </a:path>
            </a:pathLst>
          </a:custGeom>
          <a:noFill/>
          <a:ln>
            <a:noFill/>
          </a:ln>
        </p:spPr>
      </p:pic>
      <p:sp>
        <p:nvSpPr>
          <p:cNvPr id="464" name="Google Shape;464;p37"/>
          <p:cNvSpPr/>
          <p:nvPr/>
        </p:nvSpPr>
        <p:spPr>
          <a:xfrm>
            <a:off x="1" y="-237274"/>
            <a:ext cx="12192000" cy="6858000"/>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465" name="Google Shape;465;p37"/>
          <p:cNvSpPr/>
          <p:nvPr/>
        </p:nvSpPr>
        <p:spPr>
          <a:xfrm>
            <a:off x="0" y="2055300"/>
            <a:ext cx="12192000" cy="1947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folHlink"/>
              </a:buClr>
              <a:buFont typeface="Arial"/>
              <a:buNone/>
            </a:pPr>
            <a:r>
              <a:rPr b="1" lang="en-US" sz="8000">
                <a:solidFill>
                  <a:schemeClr val="dk1"/>
                </a:solidFill>
                <a:latin typeface="Cairo"/>
                <a:ea typeface="Cairo"/>
                <a:cs typeface="Cairo"/>
                <a:sym typeface="Cairo"/>
              </a:rPr>
              <a:t>BEST PRACTICE 3</a:t>
            </a:r>
            <a:endParaRPr b="1" sz="8000">
              <a:solidFill>
                <a:schemeClr val="dk1"/>
              </a:solidFill>
              <a:latin typeface="Cairo"/>
              <a:ea typeface="Cairo"/>
              <a:cs typeface="Cairo"/>
              <a:sym typeface="Cairo"/>
            </a:endParaRPr>
          </a:p>
          <a:p>
            <a:pPr indent="0" lvl="0" marL="0" marR="0" rtl="0" algn="ctr">
              <a:spcBef>
                <a:spcPts val="0"/>
              </a:spcBef>
              <a:spcAft>
                <a:spcPts val="0"/>
              </a:spcAft>
              <a:buNone/>
            </a:pPr>
            <a:r>
              <a:rPr b="1" lang="en-US" sz="8000">
                <a:solidFill>
                  <a:schemeClr val="lt2"/>
                </a:solidFill>
                <a:latin typeface="Cairo"/>
                <a:ea typeface="Cairo"/>
                <a:cs typeface="Cairo"/>
                <a:sym typeface="Cairo"/>
              </a:rPr>
              <a:t>FIXED WHOLESALE FEES</a:t>
            </a:r>
            <a:r>
              <a:rPr b="1" lang="en-US" sz="8000">
                <a:solidFill>
                  <a:schemeClr val="lt2"/>
                </a:solidFill>
                <a:latin typeface="Cairo"/>
                <a:ea typeface="Cairo"/>
                <a:cs typeface="Cairo"/>
                <a:sym typeface="Cairo"/>
              </a:rPr>
              <a:t> </a:t>
            </a:r>
            <a:endParaRPr b="1" sz="8000">
              <a:solidFill>
                <a:schemeClr val="lt2"/>
              </a:solidFill>
              <a:latin typeface="Cairo"/>
              <a:ea typeface="Cairo"/>
              <a:cs typeface="Cairo"/>
              <a:sym typeface="Cairo"/>
            </a:endParaRPr>
          </a:p>
          <a:p>
            <a:pPr indent="-736600" lvl="0" marL="457200" marR="0" rtl="0" algn="ctr">
              <a:spcBef>
                <a:spcPts val="0"/>
              </a:spcBef>
              <a:spcAft>
                <a:spcPts val="0"/>
              </a:spcAft>
              <a:buClr>
                <a:schemeClr val="lt2"/>
              </a:buClr>
              <a:buSzPts val="8000"/>
              <a:buFont typeface="Cairo"/>
              <a:buChar char="-"/>
            </a:pPr>
            <a:r>
              <a:rPr b="1" lang="en-US" sz="8000">
                <a:solidFill>
                  <a:schemeClr val="lt2"/>
                </a:solidFill>
                <a:latin typeface="Cairo"/>
                <a:ea typeface="Cairo"/>
                <a:cs typeface="Cairo"/>
                <a:sym typeface="Cairo"/>
              </a:rPr>
              <a:t>NOT REVENUE SHARING </a:t>
            </a:r>
            <a:endParaRPr b="1" sz="8000">
              <a:solidFill>
                <a:schemeClr val="lt2"/>
              </a:solidFill>
              <a:latin typeface="Cairo"/>
              <a:ea typeface="Cairo"/>
              <a:cs typeface="Cairo"/>
              <a:sym typeface="Cairo"/>
            </a:endParaRPr>
          </a:p>
        </p:txBody>
      </p:sp>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8"/>
          <p:cNvSpPr txBox="1"/>
          <p:nvPr>
            <p:ph idx="1" type="body"/>
          </p:nvPr>
        </p:nvSpPr>
        <p:spPr>
          <a:xfrm>
            <a:off x="912825" y="2760625"/>
            <a:ext cx="4215000" cy="2209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Best Practice 3:</a:t>
            </a:r>
            <a:br>
              <a:rPr lang="en-US" sz="3200"/>
            </a:br>
            <a:r>
              <a:rPr lang="en-US" sz="3200"/>
              <a:t>Fixed Wholesale Fees      - not revenue sharing</a:t>
            </a:r>
            <a:endParaRPr/>
          </a:p>
        </p:txBody>
      </p:sp>
      <p:pic>
        <p:nvPicPr>
          <p:cNvPr id="471" name="Google Shape;471;p38"/>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472" name="Google Shape;472;p38"/>
          <p:cNvPicPr preferRelativeResize="0"/>
          <p:nvPr/>
        </p:nvPicPr>
        <p:blipFill>
          <a:blip r:embed="rId3">
            <a:alphaModFix/>
          </a:blip>
          <a:stretch>
            <a:fillRect/>
          </a:stretch>
        </p:blipFill>
        <p:spPr>
          <a:xfrm>
            <a:off x="3002717" y="5972175"/>
            <a:ext cx="2658925" cy="609600"/>
          </a:xfrm>
          <a:prstGeom prst="rect">
            <a:avLst/>
          </a:prstGeom>
          <a:noFill/>
          <a:ln>
            <a:noFill/>
          </a:ln>
        </p:spPr>
      </p:pic>
      <p:sp>
        <p:nvSpPr>
          <p:cNvPr id="473" name="Google Shape;473;p38"/>
          <p:cNvSpPr txBox="1"/>
          <p:nvPr/>
        </p:nvSpPr>
        <p:spPr>
          <a:xfrm>
            <a:off x="7628800" y="3324350"/>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OWNER AND OPERATOR</a:t>
            </a:r>
            <a:endParaRPr sz="1300"/>
          </a:p>
        </p:txBody>
      </p:sp>
      <p:sp>
        <p:nvSpPr>
          <p:cNvPr id="474" name="Google Shape;474;p38"/>
          <p:cNvSpPr txBox="1"/>
          <p:nvPr/>
        </p:nvSpPr>
        <p:spPr>
          <a:xfrm>
            <a:off x="7628800" y="200517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SERVICE PROVIDERS</a:t>
            </a:r>
            <a:endParaRPr sz="1300"/>
          </a:p>
        </p:txBody>
      </p:sp>
      <p:sp>
        <p:nvSpPr>
          <p:cNvPr id="475" name="Google Shape;475;p38"/>
          <p:cNvSpPr txBox="1"/>
          <p:nvPr/>
        </p:nvSpPr>
        <p:spPr>
          <a:xfrm>
            <a:off x="7628800" y="6572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SUBSCRIBERS</a:t>
            </a:r>
            <a:endParaRPr sz="1300"/>
          </a:p>
        </p:txBody>
      </p:sp>
      <p:sp>
        <p:nvSpPr>
          <p:cNvPr id="476" name="Google Shape;476;p38"/>
          <p:cNvSpPr/>
          <p:nvPr/>
        </p:nvSpPr>
        <p:spPr>
          <a:xfrm rot="5400787">
            <a:off x="6449000" y="15414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477" name="Google Shape;477;p38"/>
          <p:cNvSpPr txBox="1"/>
          <p:nvPr/>
        </p:nvSpPr>
        <p:spPr>
          <a:xfrm>
            <a:off x="5504725" y="1480225"/>
            <a:ext cx="11541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$59</a:t>
            </a:r>
            <a:endParaRPr b="1" sz="4000">
              <a:solidFill>
                <a:schemeClr val="accent1"/>
              </a:solidFill>
              <a:latin typeface="PT Sans"/>
              <a:ea typeface="PT Sans"/>
              <a:cs typeface="PT Sans"/>
              <a:sym typeface="PT Sans"/>
            </a:endParaRPr>
          </a:p>
        </p:txBody>
      </p:sp>
      <p:sp>
        <p:nvSpPr>
          <p:cNvPr id="478" name="Google Shape;478;p38"/>
          <p:cNvSpPr/>
          <p:nvPr/>
        </p:nvSpPr>
        <p:spPr>
          <a:xfrm rot="5400787">
            <a:off x="6449000" y="29130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479" name="Google Shape;479;p38"/>
          <p:cNvSpPr txBox="1"/>
          <p:nvPr/>
        </p:nvSpPr>
        <p:spPr>
          <a:xfrm>
            <a:off x="314575" y="5267475"/>
            <a:ext cx="115245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Owner/Operator</a:t>
            </a:r>
            <a:r>
              <a:rPr b="1" lang="en-US" sz="4000">
                <a:solidFill>
                  <a:schemeClr val="accent1"/>
                </a:solidFill>
                <a:latin typeface="PT Sans"/>
                <a:ea typeface="PT Sans"/>
                <a:cs typeface="PT Sans"/>
                <a:sym typeface="PT Sans"/>
              </a:rPr>
              <a:t> Lost Margin: 45-40.50= </a:t>
            </a:r>
            <a:r>
              <a:rPr b="1" lang="en-US" sz="4000">
                <a:solidFill>
                  <a:srgbClr val="FF0000"/>
                </a:solidFill>
                <a:latin typeface="PT Sans"/>
                <a:ea typeface="PT Sans"/>
                <a:cs typeface="PT Sans"/>
                <a:sym typeface="PT Sans"/>
              </a:rPr>
              <a:t>$4.50</a:t>
            </a:r>
            <a:endParaRPr b="1" sz="4000">
              <a:solidFill>
                <a:srgbClr val="FF0000"/>
              </a:solidFill>
              <a:latin typeface="PT Sans"/>
              <a:ea typeface="PT Sans"/>
              <a:cs typeface="PT Sans"/>
              <a:sym typeface="PT Sans"/>
            </a:endParaRPr>
          </a:p>
        </p:txBody>
      </p:sp>
      <p:sp>
        <p:nvSpPr>
          <p:cNvPr id="480" name="Google Shape;480;p38"/>
          <p:cNvSpPr txBox="1"/>
          <p:nvPr/>
        </p:nvSpPr>
        <p:spPr>
          <a:xfrm>
            <a:off x="314575" y="4528225"/>
            <a:ext cx="115245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Service Provider </a:t>
            </a:r>
            <a:r>
              <a:rPr b="1" lang="en-US" sz="4000">
                <a:solidFill>
                  <a:schemeClr val="accent1"/>
                </a:solidFill>
                <a:latin typeface="PT Sans"/>
                <a:ea typeface="PT Sans"/>
                <a:cs typeface="PT Sans"/>
                <a:sym typeface="PT Sans"/>
              </a:rPr>
              <a:t>Lost Margin: 14-</a:t>
            </a:r>
            <a:r>
              <a:rPr b="1" lang="en-US" sz="4000">
                <a:solidFill>
                  <a:schemeClr val="accent1"/>
                </a:solidFill>
                <a:latin typeface="PT Sans"/>
                <a:ea typeface="PT Sans"/>
                <a:cs typeface="PT Sans"/>
                <a:sym typeface="PT Sans"/>
              </a:rPr>
              <a:t>12,60</a:t>
            </a:r>
            <a:r>
              <a:rPr b="1" lang="en-US" sz="4000">
                <a:solidFill>
                  <a:schemeClr val="accent1"/>
                </a:solidFill>
                <a:latin typeface="PT Sans"/>
                <a:ea typeface="PT Sans"/>
                <a:cs typeface="PT Sans"/>
                <a:sym typeface="PT Sans"/>
              </a:rPr>
              <a:t>= </a:t>
            </a:r>
            <a:r>
              <a:rPr b="1" lang="en-US" sz="4000">
                <a:solidFill>
                  <a:srgbClr val="FF0000"/>
                </a:solidFill>
                <a:latin typeface="PT Sans"/>
                <a:ea typeface="PT Sans"/>
                <a:cs typeface="PT Sans"/>
                <a:sym typeface="PT Sans"/>
              </a:rPr>
              <a:t>$1.40</a:t>
            </a:r>
            <a:endParaRPr b="1" sz="4000">
              <a:solidFill>
                <a:srgbClr val="FF0000"/>
              </a:solidFill>
              <a:latin typeface="PT Sans"/>
              <a:ea typeface="PT Sans"/>
              <a:cs typeface="PT Sans"/>
              <a:sym typeface="PT Sans"/>
            </a:endParaRPr>
          </a:p>
        </p:txBody>
      </p:sp>
      <p:sp>
        <p:nvSpPr>
          <p:cNvPr id="481" name="Google Shape;481;p38"/>
          <p:cNvSpPr txBox="1"/>
          <p:nvPr/>
        </p:nvSpPr>
        <p:spPr>
          <a:xfrm>
            <a:off x="5478900" y="3004225"/>
            <a:ext cx="11010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$45</a:t>
            </a:r>
            <a:endParaRPr b="1" sz="4000">
              <a:solidFill>
                <a:schemeClr val="accent1"/>
              </a:solidFill>
              <a:latin typeface="PT Sans"/>
              <a:ea typeface="PT Sans"/>
              <a:cs typeface="PT Sans"/>
              <a:sym typeface="PT Sans"/>
            </a:endParaRPr>
          </a:p>
        </p:txBody>
      </p:sp>
      <p:sp>
        <p:nvSpPr>
          <p:cNvPr id="482" name="Google Shape;482;p38"/>
          <p:cNvSpPr txBox="1"/>
          <p:nvPr/>
        </p:nvSpPr>
        <p:spPr>
          <a:xfrm>
            <a:off x="4422025" y="949125"/>
            <a:ext cx="28887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$59-10%= $53.10</a:t>
            </a:r>
            <a:endParaRPr b="1" sz="4000">
              <a:solidFill>
                <a:srgbClr val="FF0000"/>
              </a:solidFill>
              <a:latin typeface="PT Sans"/>
              <a:ea typeface="PT Sans"/>
              <a:cs typeface="PT Sans"/>
              <a:sym typeface="PT Sans"/>
            </a:endParaRPr>
          </a:p>
        </p:txBody>
      </p:sp>
      <p:sp>
        <p:nvSpPr>
          <p:cNvPr id="483" name="Google Shape;483;p38"/>
          <p:cNvSpPr txBox="1"/>
          <p:nvPr/>
        </p:nvSpPr>
        <p:spPr>
          <a:xfrm>
            <a:off x="4347050" y="2473950"/>
            <a:ext cx="27660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$45-10%= $40.50</a:t>
            </a:r>
            <a:endParaRPr b="1" sz="4000">
              <a:solidFill>
                <a:srgbClr val="FF0000"/>
              </a:solidFill>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39"/>
          <p:cNvPicPr preferRelativeResize="0"/>
          <p:nvPr/>
        </p:nvPicPr>
        <p:blipFill rotWithShape="1">
          <a:blip r:embed="rId3">
            <a:alphaModFix/>
          </a:blip>
          <a:srcRect b="21875" l="0" r="0" t="21875"/>
          <a:stretch/>
        </p:blipFill>
        <p:spPr>
          <a:xfrm>
            <a:off x="0" y="-237262"/>
            <a:ext cx="12191701" cy="6857985"/>
          </a:xfrm>
          <a:custGeom>
            <a:rect b="b" l="l" r="r" t="t"/>
            <a:pathLst>
              <a:path extrusionOk="0" h="3762955" w="3253289">
                <a:moveTo>
                  <a:pt x="0" y="0"/>
                </a:moveTo>
                <a:lnTo>
                  <a:pt x="3253289" y="0"/>
                </a:lnTo>
                <a:lnTo>
                  <a:pt x="3253289" y="3762955"/>
                </a:lnTo>
                <a:lnTo>
                  <a:pt x="0" y="3762955"/>
                </a:lnTo>
                <a:close/>
              </a:path>
            </a:pathLst>
          </a:custGeom>
          <a:noFill/>
          <a:ln>
            <a:noFill/>
          </a:ln>
        </p:spPr>
      </p:pic>
      <p:sp>
        <p:nvSpPr>
          <p:cNvPr id="489" name="Google Shape;489;p39"/>
          <p:cNvSpPr/>
          <p:nvPr/>
        </p:nvSpPr>
        <p:spPr>
          <a:xfrm>
            <a:off x="1" y="-237274"/>
            <a:ext cx="12192000" cy="6858000"/>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490" name="Google Shape;490;p39"/>
          <p:cNvSpPr/>
          <p:nvPr/>
        </p:nvSpPr>
        <p:spPr>
          <a:xfrm>
            <a:off x="0" y="2055300"/>
            <a:ext cx="12192000" cy="1947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8000">
                <a:solidFill>
                  <a:schemeClr val="dk1"/>
                </a:solidFill>
                <a:latin typeface="Cairo"/>
                <a:ea typeface="Cairo"/>
                <a:cs typeface="Cairo"/>
                <a:sym typeface="Cairo"/>
              </a:rPr>
              <a:t>BEST PRACTICE 4</a:t>
            </a:r>
            <a:endParaRPr b="1" sz="8000">
              <a:solidFill>
                <a:schemeClr val="dk1"/>
              </a:solidFill>
              <a:latin typeface="Cairo"/>
              <a:ea typeface="Cairo"/>
              <a:cs typeface="Cairo"/>
              <a:sym typeface="Cairo"/>
            </a:endParaRPr>
          </a:p>
          <a:p>
            <a:pPr indent="0" lvl="0" marL="0" marR="0" rtl="0" algn="ctr">
              <a:spcBef>
                <a:spcPts val="0"/>
              </a:spcBef>
              <a:spcAft>
                <a:spcPts val="0"/>
              </a:spcAft>
              <a:buNone/>
            </a:pPr>
            <a:r>
              <a:rPr b="1" lang="en-US" sz="8000">
                <a:solidFill>
                  <a:schemeClr val="lt2"/>
                </a:solidFill>
                <a:latin typeface="Cairo"/>
                <a:ea typeface="Cairo"/>
                <a:cs typeface="Cairo"/>
                <a:sym typeface="Cairo"/>
              </a:rPr>
              <a:t>ONLY ONE MONTHLY BILL TO THE SUBSCRIBER</a:t>
            </a:r>
            <a:endParaRPr b="1" sz="8000">
              <a:solidFill>
                <a:schemeClr val="lt2"/>
              </a:solidFill>
              <a:latin typeface="Cairo"/>
              <a:ea typeface="Cairo"/>
              <a:cs typeface="Cairo"/>
              <a:sym typeface="Cairo"/>
            </a:endParaRPr>
          </a:p>
        </p:txBody>
      </p:sp>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0"/>
          <p:cNvSpPr txBox="1"/>
          <p:nvPr>
            <p:ph idx="1" type="body"/>
          </p:nvPr>
        </p:nvSpPr>
        <p:spPr>
          <a:xfrm>
            <a:off x="912825" y="149550"/>
            <a:ext cx="4215000" cy="2755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Best Practice 3:</a:t>
            </a:r>
            <a:br>
              <a:rPr lang="en-US" sz="3200"/>
            </a:br>
            <a:r>
              <a:rPr lang="en-US" sz="3200"/>
              <a:t>One Bill to the Subscriber</a:t>
            </a:r>
            <a:endParaRPr/>
          </a:p>
        </p:txBody>
      </p:sp>
      <p:pic>
        <p:nvPicPr>
          <p:cNvPr id="496" name="Google Shape;496;p40"/>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497" name="Google Shape;497;p40"/>
          <p:cNvPicPr preferRelativeResize="0"/>
          <p:nvPr/>
        </p:nvPicPr>
        <p:blipFill>
          <a:blip r:embed="rId3">
            <a:alphaModFix/>
          </a:blip>
          <a:stretch>
            <a:fillRect/>
          </a:stretch>
        </p:blipFill>
        <p:spPr>
          <a:xfrm>
            <a:off x="3002717" y="5972175"/>
            <a:ext cx="2658925" cy="609600"/>
          </a:xfrm>
          <a:prstGeom prst="rect">
            <a:avLst/>
          </a:prstGeom>
          <a:noFill/>
          <a:ln>
            <a:noFill/>
          </a:ln>
        </p:spPr>
      </p:pic>
      <p:sp>
        <p:nvSpPr>
          <p:cNvPr id="498" name="Google Shape;498;p40"/>
          <p:cNvSpPr txBox="1"/>
          <p:nvPr/>
        </p:nvSpPr>
        <p:spPr>
          <a:xfrm>
            <a:off x="7628800" y="3324350"/>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OWNER AND OPERATOR</a:t>
            </a:r>
            <a:endParaRPr sz="1300"/>
          </a:p>
        </p:txBody>
      </p:sp>
      <p:sp>
        <p:nvSpPr>
          <p:cNvPr id="499" name="Google Shape;499;p40"/>
          <p:cNvSpPr txBox="1"/>
          <p:nvPr/>
        </p:nvSpPr>
        <p:spPr>
          <a:xfrm>
            <a:off x="7628800" y="200517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SERVICE PROVIDERS</a:t>
            </a:r>
            <a:endParaRPr sz="1300"/>
          </a:p>
        </p:txBody>
      </p:sp>
      <p:sp>
        <p:nvSpPr>
          <p:cNvPr id="500" name="Google Shape;500;p40"/>
          <p:cNvSpPr txBox="1"/>
          <p:nvPr/>
        </p:nvSpPr>
        <p:spPr>
          <a:xfrm>
            <a:off x="7628800" y="6572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SUBSCRIBERS</a:t>
            </a:r>
            <a:endParaRPr sz="1300"/>
          </a:p>
        </p:txBody>
      </p:sp>
      <p:sp>
        <p:nvSpPr>
          <p:cNvPr id="501" name="Google Shape;501;p40"/>
          <p:cNvSpPr/>
          <p:nvPr/>
        </p:nvSpPr>
        <p:spPr>
          <a:xfrm rot="5400787">
            <a:off x="6449000" y="15414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502" name="Google Shape;502;p40"/>
          <p:cNvSpPr txBox="1"/>
          <p:nvPr/>
        </p:nvSpPr>
        <p:spPr>
          <a:xfrm>
            <a:off x="5703975" y="1029125"/>
            <a:ext cx="11541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$15</a:t>
            </a:r>
            <a:endParaRPr b="1" sz="4000">
              <a:solidFill>
                <a:schemeClr val="accent1"/>
              </a:solidFill>
              <a:latin typeface="PT Sans"/>
              <a:ea typeface="PT Sans"/>
              <a:cs typeface="PT Sans"/>
              <a:sym typeface="PT Sans"/>
            </a:endParaRPr>
          </a:p>
        </p:txBody>
      </p:sp>
      <p:sp>
        <p:nvSpPr>
          <p:cNvPr id="503" name="Google Shape;503;p40"/>
          <p:cNvSpPr txBox="1"/>
          <p:nvPr/>
        </p:nvSpPr>
        <p:spPr>
          <a:xfrm>
            <a:off x="11091000" y="1029125"/>
            <a:ext cx="11010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$45</a:t>
            </a:r>
            <a:endParaRPr b="1" sz="4000">
              <a:solidFill>
                <a:schemeClr val="accent1"/>
              </a:solidFill>
              <a:latin typeface="PT Sans"/>
              <a:ea typeface="PT Sans"/>
              <a:cs typeface="PT Sans"/>
              <a:sym typeface="PT Sans"/>
            </a:endParaRPr>
          </a:p>
        </p:txBody>
      </p:sp>
      <p:sp>
        <p:nvSpPr>
          <p:cNvPr id="504" name="Google Shape;504;p40"/>
          <p:cNvSpPr/>
          <p:nvPr/>
        </p:nvSpPr>
        <p:spPr>
          <a:xfrm flipH="1" rot="-5400793">
            <a:off x="9688750" y="2248225"/>
            <a:ext cx="26025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cxnSp>
        <p:nvCxnSpPr>
          <p:cNvPr id="505" name="Google Shape;505;p40"/>
          <p:cNvCxnSpPr/>
          <p:nvPr/>
        </p:nvCxnSpPr>
        <p:spPr>
          <a:xfrm flipH="1">
            <a:off x="10318375" y="471875"/>
            <a:ext cx="1667400" cy="4907700"/>
          </a:xfrm>
          <a:prstGeom prst="straightConnector1">
            <a:avLst/>
          </a:prstGeom>
          <a:noFill/>
          <a:ln cap="flat" cmpd="sng" w="28575">
            <a:solidFill>
              <a:srgbClr val="FF0000"/>
            </a:solidFill>
            <a:prstDash val="solid"/>
            <a:round/>
            <a:headEnd len="med" w="med" type="none"/>
            <a:tailEnd len="med" w="med" type="none"/>
          </a:ln>
        </p:spPr>
      </p:cxnSp>
      <p:sp>
        <p:nvSpPr>
          <p:cNvPr id="506" name="Google Shape;506;p40"/>
          <p:cNvSpPr txBox="1"/>
          <p:nvPr>
            <p:ph idx="1" type="body"/>
          </p:nvPr>
        </p:nvSpPr>
        <p:spPr>
          <a:xfrm>
            <a:off x="912825" y="3062140"/>
            <a:ext cx="5583000" cy="417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Problems:</a:t>
            </a:r>
            <a:endParaRPr sz="3200"/>
          </a:p>
        </p:txBody>
      </p:sp>
      <p:sp>
        <p:nvSpPr>
          <p:cNvPr id="507" name="Google Shape;507;p40"/>
          <p:cNvSpPr txBox="1"/>
          <p:nvPr>
            <p:ph idx="1" type="body"/>
          </p:nvPr>
        </p:nvSpPr>
        <p:spPr>
          <a:xfrm>
            <a:off x="1028700" y="3593775"/>
            <a:ext cx="5583000" cy="351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2100"/>
              <a:t>- Twice as many bills (inefficient)</a:t>
            </a:r>
            <a:endParaRPr sz="3200"/>
          </a:p>
        </p:txBody>
      </p:sp>
      <p:sp>
        <p:nvSpPr>
          <p:cNvPr id="508" name="Google Shape;508;p40"/>
          <p:cNvSpPr txBox="1"/>
          <p:nvPr>
            <p:ph idx="1" type="body"/>
          </p:nvPr>
        </p:nvSpPr>
        <p:spPr>
          <a:xfrm>
            <a:off x="1028700" y="4059100"/>
            <a:ext cx="5583000" cy="417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100"/>
              <a:t>- W</a:t>
            </a:r>
            <a:r>
              <a:rPr lang="en-US" sz="2100"/>
              <a:t>ho do you call when you have a problem?</a:t>
            </a:r>
            <a:endParaRPr sz="3200"/>
          </a:p>
        </p:txBody>
      </p:sp>
      <p:sp>
        <p:nvSpPr>
          <p:cNvPr id="509" name="Google Shape;509;p40"/>
          <p:cNvSpPr txBox="1"/>
          <p:nvPr>
            <p:ph idx="1" type="body"/>
          </p:nvPr>
        </p:nvSpPr>
        <p:spPr>
          <a:xfrm>
            <a:off x="1028700" y="4532375"/>
            <a:ext cx="5583000" cy="5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100"/>
              <a:t>- What if one bill gets payed, not the other?</a:t>
            </a:r>
            <a:endParaRPr sz="3200"/>
          </a:p>
        </p:txBody>
      </p:sp>
      <p:sp>
        <p:nvSpPr>
          <p:cNvPr id="510" name="Google Shape;510;p40"/>
          <p:cNvSpPr txBox="1"/>
          <p:nvPr>
            <p:ph idx="1" type="body"/>
          </p:nvPr>
        </p:nvSpPr>
        <p:spPr>
          <a:xfrm>
            <a:off x="1028700" y="5056049"/>
            <a:ext cx="5583000" cy="507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100"/>
              <a:t>- What is a “network fee”?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41"/>
          <p:cNvPicPr preferRelativeResize="0"/>
          <p:nvPr/>
        </p:nvPicPr>
        <p:blipFill rotWithShape="1">
          <a:blip r:embed="rId3">
            <a:alphaModFix/>
          </a:blip>
          <a:srcRect b="21875" l="0" r="0" t="21875"/>
          <a:stretch/>
        </p:blipFill>
        <p:spPr>
          <a:xfrm>
            <a:off x="0" y="-237262"/>
            <a:ext cx="12191701" cy="6857985"/>
          </a:xfrm>
          <a:custGeom>
            <a:rect b="b" l="l" r="r" t="t"/>
            <a:pathLst>
              <a:path extrusionOk="0" h="3762955" w="3253289">
                <a:moveTo>
                  <a:pt x="0" y="0"/>
                </a:moveTo>
                <a:lnTo>
                  <a:pt x="3253289" y="0"/>
                </a:lnTo>
                <a:lnTo>
                  <a:pt x="3253289" y="3762955"/>
                </a:lnTo>
                <a:lnTo>
                  <a:pt x="0" y="3762955"/>
                </a:lnTo>
                <a:close/>
              </a:path>
            </a:pathLst>
          </a:custGeom>
          <a:noFill/>
          <a:ln>
            <a:noFill/>
          </a:ln>
        </p:spPr>
      </p:pic>
      <p:sp>
        <p:nvSpPr>
          <p:cNvPr id="516" name="Google Shape;516;p41"/>
          <p:cNvSpPr/>
          <p:nvPr/>
        </p:nvSpPr>
        <p:spPr>
          <a:xfrm>
            <a:off x="1" y="-237274"/>
            <a:ext cx="12192000" cy="6858000"/>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517" name="Google Shape;517;p41"/>
          <p:cNvSpPr/>
          <p:nvPr/>
        </p:nvSpPr>
        <p:spPr>
          <a:xfrm>
            <a:off x="0" y="2055300"/>
            <a:ext cx="12192000" cy="1947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8000">
                <a:solidFill>
                  <a:schemeClr val="dk1"/>
                </a:solidFill>
                <a:latin typeface="Cairo"/>
                <a:ea typeface="Cairo"/>
                <a:cs typeface="Cairo"/>
                <a:sym typeface="Cairo"/>
              </a:rPr>
              <a:t>MILLION DOLLAR QUESTION</a:t>
            </a:r>
            <a:endParaRPr b="1" sz="8000">
              <a:solidFill>
                <a:schemeClr val="dk1"/>
              </a:solidFill>
              <a:latin typeface="Cairo"/>
              <a:ea typeface="Cairo"/>
              <a:cs typeface="Cairo"/>
              <a:sym typeface="Cairo"/>
            </a:endParaRPr>
          </a:p>
          <a:p>
            <a:pPr indent="0" lvl="0" marL="0" marR="0" rtl="0" algn="ctr">
              <a:spcBef>
                <a:spcPts val="0"/>
              </a:spcBef>
              <a:spcAft>
                <a:spcPts val="0"/>
              </a:spcAft>
              <a:buNone/>
            </a:pPr>
            <a:r>
              <a:rPr b="1" lang="en-US" sz="8000">
                <a:solidFill>
                  <a:schemeClr val="lt2"/>
                </a:solidFill>
                <a:latin typeface="Cairo"/>
                <a:ea typeface="Cairo"/>
                <a:cs typeface="Cairo"/>
                <a:sym typeface="Cairo"/>
              </a:rPr>
              <a:t>HOW MUCH SHOULD EVERYONE GET?</a:t>
            </a:r>
            <a:endParaRPr b="1" sz="8000">
              <a:solidFill>
                <a:schemeClr val="lt2"/>
              </a:solidFill>
              <a:latin typeface="Cairo"/>
              <a:ea typeface="Cairo"/>
              <a:cs typeface="Cairo"/>
              <a:sym typeface="Cairo"/>
            </a:endParaRPr>
          </a:p>
        </p:txBody>
      </p:sp>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2"/>
          <p:cNvSpPr txBox="1"/>
          <p:nvPr>
            <p:ph idx="1" type="body"/>
          </p:nvPr>
        </p:nvSpPr>
        <p:spPr>
          <a:xfrm>
            <a:off x="912825" y="1008025"/>
            <a:ext cx="47472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Million Dollar Question</a:t>
            </a:r>
            <a:br>
              <a:rPr lang="en-US" sz="3200"/>
            </a:br>
            <a:r>
              <a:rPr lang="en-US" sz="3200"/>
              <a:t>How Much Should Everyone Get?</a:t>
            </a:r>
            <a:endParaRPr/>
          </a:p>
        </p:txBody>
      </p:sp>
      <p:sp>
        <p:nvSpPr>
          <p:cNvPr id="523" name="Google Shape;523;p42"/>
          <p:cNvSpPr txBox="1"/>
          <p:nvPr/>
        </p:nvSpPr>
        <p:spPr>
          <a:xfrm>
            <a:off x="8543200" y="46435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OWNER</a:t>
            </a:r>
            <a:endParaRPr sz="1300"/>
          </a:p>
        </p:txBody>
      </p:sp>
      <p:sp>
        <p:nvSpPr>
          <p:cNvPr id="524" name="Google Shape;524;p42"/>
          <p:cNvSpPr txBox="1"/>
          <p:nvPr/>
        </p:nvSpPr>
        <p:spPr>
          <a:xfrm>
            <a:off x="8543200" y="3324350"/>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OPERATOR</a:t>
            </a:r>
            <a:endParaRPr sz="1300"/>
          </a:p>
        </p:txBody>
      </p:sp>
      <p:sp>
        <p:nvSpPr>
          <p:cNvPr id="525" name="Google Shape;525;p42"/>
          <p:cNvSpPr txBox="1"/>
          <p:nvPr/>
        </p:nvSpPr>
        <p:spPr>
          <a:xfrm>
            <a:off x="8543200" y="200517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SERVICE PROVIDERS</a:t>
            </a:r>
            <a:endParaRPr sz="1300"/>
          </a:p>
        </p:txBody>
      </p:sp>
      <p:sp>
        <p:nvSpPr>
          <p:cNvPr id="526" name="Google Shape;526;p42"/>
          <p:cNvSpPr txBox="1"/>
          <p:nvPr/>
        </p:nvSpPr>
        <p:spPr>
          <a:xfrm>
            <a:off x="8543200" y="6572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SUBSCRIBERS</a:t>
            </a:r>
            <a:endParaRPr sz="1300"/>
          </a:p>
        </p:txBody>
      </p:sp>
      <p:sp>
        <p:nvSpPr>
          <p:cNvPr id="527" name="Google Shape;527;p42"/>
          <p:cNvSpPr/>
          <p:nvPr/>
        </p:nvSpPr>
        <p:spPr>
          <a:xfrm rot="5400787">
            <a:off x="7363400" y="15414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528" name="Google Shape;528;p42"/>
          <p:cNvSpPr txBox="1"/>
          <p:nvPr/>
        </p:nvSpPr>
        <p:spPr>
          <a:xfrm>
            <a:off x="6364950" y="1480225"/>
            <a:ext cx="12081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$ 65</a:t>
            </a:r>
            <a:endParaRPr b="1" sz="4000">
              <a:solidFill>
                <a:schemeClr val="accent1"/>
              </a:solidFill>
              <a:latin typeface="PT Sans"/>
              <a:ea typeface="PT Sans"/>
              <a:cs typeface="PT Sans"/>
              <a:sym typeface="PT Sans"/>
            </a:endParaRPr>
          </a:p>
        </p:txBody>
      </p:sp>
      <p:sp>
        <p:nvSpPr>
          <p:cNvPr id="529" name="Google Shape;529;p42"/>
          <p:cNvSpPr/>
          <p:nvPr/>
        </p:nvSpPr>
        <p:spPr>
          <a:xfrm rot="5400787">
            <a:off x="7363400" y="29130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530" name="Google Shape;530;p42"/>
          <p:cNvSpPr txBox="1"/>
          <p:nvPr/>
        </p:nvSpPr>
        <p:spPr>
          <a:xfrm>
            <a:off x="6365150" y="2851825"/>
            <a:ext cx="12081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$ 45</a:t>
            </a:r>
            <a:endParaRPr b="1" sz="4000">
              <a:solidFill>
                <a:schemeClr val="accent1"/>
              </a:solidFill>
              <a:latin typeface="PT Sans"/>
              <a:ea typeface="PT Sans"/>
              <a:cs typeface="PT Sans"/>
              <a:sym typeface="PT Sans"/>
            </a:endParaRPr>
          </a:p>
        </p:txBody>
      </p:sp>
      <p:sp>
        <p:nvSpPr>
          <p:cNvPr id="531" name="Google Shape;531;p42"/>
          <p:cNvSpPr/>
          <p:nvPr/>
        </p:nvSpPr>
        <p:spPr>
          <a:xfrm rot="5400787">
            <a:off x="7363400" y="42846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532" name="Google Shape;532;p42"/>
          <p:cNvSpPr txBox="1"/>
          <p:nvPr/>
        </p:nvSpPr>
        <p:spPr>
          <a:xfrm>
            <a:off x="6365025" y="4223425"/>
            <a:ext cx="12081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$ 15</a:t>
            </a:r>
            <a:endParaRPr b="1" sz="4000">
              <a:solidFill>
                <a:schemeClr val="accent1"/>
              </a:solidFill>
              <a:latin typeface="PT Sans"/>
              <a:ea typeface="PT Sans"/>
              <a:cs typeface="PT Sans"/>
              <a:sym typeface="PT Sans"/>
            </a:endParaRPr>
          </a:p>
        </p:txBody>
      </p:sp>
      <p:sp>
        <p:nvSpPr>
          <p:cNvPr id="533" name="Google Shape;533;p42"/>
          <p:cNvSpPr txBox="1"/>
          <p:nvPr>
            <p:ph idx="1" type="body"/>
          </p:nvPr>
        </p:nvSpPr>
        <p:spPr>
          <a:xfrm>
            <a:off x="912825" y="3062140"/>
            <a:ext cx="5583000" cy="417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Considerations</a:t>
            </a:r>
            <a:r>
              <a:rPr lang="en-US" sz="3200">
                <a:solidFill>
                  <a:schemeClr val="dk1"/>
                </a:solidFill>
              </a:rPr>
              <a:t>:</a:t>
            </a:r>
            <a:endParaRPr sz="3200"/>
          </a:p>
        </p:txBody>
      </p:sp>
      <p:sp>
        <p:nvSpPr>
          <p:cNvPr id="534" name="Google Shape;534;p42"/>
          <p:cNvSpPr txBox="1"/>
          <p:nvPr>
            <p:ph idx="1" type="body"/>
          </p:nvPr>
        </p:nvSpPr>
        <p:spPr>
          <a:xfrm>
            <a:off x="1028700" y="3593775"/>
            <a:ext cx="5583000" cy="351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2100"/>
              <a:t>- Cost to build? Who pays for what?</a:t>
            </a:r>
            <a:endParaRPr sz="3200"/>
          </a:p>
        </p:txBody>
      </p:sp>
      <p:sp>
        <p:nvSpPr>
          <p:cNvPr id="535" name="Google Shape;535;p42"/>
          <p:cNvSpPr txBox="1"/>
          <p:nvPr>
            <p:ph idx="1" type="body"/>
          </p:nvPr>
        </p:nvSpPr>
        <p:spPr>
          <a:xfrm>
            <a:off x="1028700" y="4059100"/>
            <a:ext cx="5583000" cy="417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100"/>
              <a:t>- Competition?</a:t>
            </a:r>
            <a:endParaRPr sz="3200"/>
          </a:p>
        </p:txBody>
      </p:sp>
      <p:sp>
        <p:nvSpPr>
          <p:cNvPr id="536" name="Google Shape;536;p42"/>
          <p:cNvSpPr txBox="1"/>
          <p:nvPr>
            <p:ph idx="1" type="body"/>
          </p:nvPr>
        </p:nvSpPr>
        <p:spPr>
          <a:xfrm>
            <a:off x="1028700" y="4532375"/>
            <a:ext cx="5583000" cy="5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100"/>
              <a:t>- Goal with the build (muni vs private)?</a:t>
            </a:r>
            <a:endParaRPr sz="3200"/>
          </a:p>
        </p:txBody>
      </p:sp>
      <p:sp>
        <p:nvSpPr>
          <p:cNvPr id="537" name="Google Shape;537;p42"/>
          <p:cNvSpPr txBox="1"/>
          <p:nvPr>
            <p:ph idx="1" type="body"/>
          </p:nvPr>
        </p:nvSpPr>
        <p:spPr>
          <a:xfrm>
            <a:off x="1028700" y="5496475"/>
            <a:ext cx="5902800" cy="507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100"/>
              <a:t>- High take-rates should be the initial goal for all!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3"/>
          <p:cNvSpPr txBox="1"/>
          <p:nvPr/>
        </p:nvSpPr>
        <p:spPr>
          <a:xfrm>
            <a:off x="9547426" y="6200775"/>
            <a:ext cx="2644500" cy="4617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chemeClr val="lt1"/>
                </a:solidFill>
                <a:latin typeface="PT Sans"/>
                <a:ea typeface="PT Sans"/>
                <a:cs typeface="PT Sans"/>
                <a:sym typeface="PT Sans"/>
              </a:rPr>
              <a:t>Bjorn is eating a burger at </a:t>
            </a:r>
            <a:endParaRPr sz="900">
              <a:solidFill>
                <a:schemeClr val="lt1"/>
              </a:solidFill>
              <a:latin typeface="PT Sans"/>
              <a:ea typeface="PT Sans"/>
              <a:cs typeface="PT Sans"/>
              <a:sym typeface="PT Sans"/>
            </a:endParaRPr>
          </a:p>
          <a:p>
            <a:pPr indent="0" lvl="0" marL="0" rtl="0" algn="ctr">
              <a:spcBef>
                <a:spcPts val="0"/>
              </a:spcBef>
              <a:spcAft>
                <a:spcPts val="0"/>
              </a:spcAft>
              <a:buNone/>
            </a:pPr>
            <a:r>
              <a:rPr lang="en-US" sz="900">
                <a:solidFill>
                  <a:schemeClr val="lt1"/>
                </a:solidFill>
                <a:latin typeface="PT Sans"/>
                <a:ea typeface="PT Sans"/>
                <a:cs typeface="PT Sans"/>
                <a:sym typeface="PT Sans"/>
              </a:rPr>
              <a:t>Fat Smittys in Port Townsend.</a:t>
            </a:r>
            <a:endParaRPr sz="900">
              <a:solidFill>
                <a:schemeClr val="lt1"/>
              </a:solidFill>
              <a:latin typeface="PT Sans"/>
              <a:ea typeface="PT Sans"/>
              <a:cs typeface="PT Sans"/>
              <a:sym typeface="PT Sans"/>
            </a:endParaRPr>
          </a:p>
        </p:txBody>
      </p:sp>
      <p:sp>
        <p:nvSpPr>
          <p:cNvPr id="544" name="Google Shape;544;p43"/>
          <p:cNvSpPr txBox="1"/>
          <p:nvPr>
            <p:ph type="title"/>
          </p:nvPr>
        </p:nvSpPr>
        <p:spPr>
          <a:xfrm>
            <a:off x="926700" y="798525"/>
            <a:ext cx="4562100" cy="16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folHlink"/>
              </a:buClr>
              <a:buSzPts val="1100"/>
              <a:buFont typeface="Arial"/>
              <a:buNone/>
            </a:pPr>
            <a:r>
              <a:rPr lang="en-US"/>
              <a:t>Thank you for your</a:t>
            </a:r>
            <a:endParaRPr/>
          </a:p>
          <a:p>
            <a:pPr indent="0" lvl="0" marL="0" rtl="0" algn="l">
              <a:spcBef>
                <a:spcPts val="0"/>
              </a:spcBef>
              <a:spcAft>
                <a:spcPts val="0"/>
              </a:spcAft>
              <a:buClr>
                <a:schemeClr val="folHlink"/>
              </a:buClr>
              <a:buSzPts val="1100"/>
              <a:buFont typeface="Arial"/>
              <a:buNone/>
            </a:pPr>
            <a:r>
              <a:rPr lang="en-US">
                <a:solidFill>
                  <a:schemeClr val="lt1"/>
                </a:solidFill>
              </a:rPr>
              <a:t>Time and Attention!</a:t>
            </a:r>
            <a:endParaRPr>
              <a:solidFill>
                <a:schemeClr val="lt1"/>
              </a:solidFill>
            </a:endParaRPr>
          </a:p>
          <a:p>
            <a:pPr indent="0" lvl="0" marL="0" rtl="0" algn="l">
              <a:spcBef>
                <a:spcPts val="0"/>
              </a:spcBef>
              <a:spcAft>
                <a:spcPts val="0"/>
              </a:spcAft>
              <a:buClr>
                <a:schemeClr val="folHlink"/>
              </a:buClr>
              <a:buSzPts val="1100"/>
              <a:buFont typeface="Arial"/>
              <a:buNone/>
            </a:pPr>
            <a:r>
              <a:t/>
            </a:r>
            <a:endParaRPr sz="1500">
              <a:solidFill>
                <a:schemeClr val="lt1"/>
              </a:solidFill>
            </a:endParaRPr>
          </a:p>
          <a:p>
            <a:pPr indent="0" lvl="0" marL="0" rtl="0" algn="l">
              <a:spcBef>
                <a:spcPts val="0"/>
              </a:spcBef>
              <a:spcAft>
                <a:spcPts val="0"/>
              </a:spcAft>
              <a:buClr>
                <a:schemeClr val="folHlink"/>
              </a:buClr>
              <a:buSzPts val="1100"/>
              <a:buFont typeface="Arial"/>
              <a:buNone/>
            </a:pPr>
            <a:r>
              <a:t/>
            </a:r>
            <a:endParaRPr sz="1500">
              <a:solidFill>
                <a:schemeClr val="lt1"/>
              </a:solidFill>
            </a:endParaRPr>
          </a:p>
          <a:p>
            <a:pPr indent="0" lvl="0" marL="0" rtl="0" algn="l">
              <a:spcBef>
                <a:spcPts val="0"/>
              </a:spcBef>
              <a:spcAft>
                <a:spcPts val="0"/>
              </a:spcAft>
              <a:buClr>
                <a:schemeClr val="folHlink"/>
              </a:buClr>
              <a:buSzPts val="1100"/>
              <a:buFont typeface="Arial"/>
              <a:buNone/>
            </a:pPr>
            <a:r>
              <a:rPr lang="en-US" sz="1800">
                <a:solidFill>
                  <a:schemeClr val="lt1"/>
                </a:solidFill>
              </a:rPr>
              <a:t>sales@cossystem.com</a:t>
            </a:r>
            <a:endParaRPr sz="1800">
              <a:solidFill>
                <a:schemeClr val="lt1"/>
              </a:solidFill>
            </a:endParaRPr>
          </a:p>
          <a:p>
            <a:pPr indent="0" lvl="0" marL="0" rtl="0" algn="l">
              <a:spcBef>
                <a:spcPts val="0"/>
              </a:spcBef>
              <a:spcAft>
                <a:spcPts val="0"/>
              </a:spcAft>
              <a:buClr>
                <a:schemeClr val="folHlink"/>
              </a:buClr>
              <a:buSzPts val="1100"/>
              <a:buFont typeface="Arial"/>
              <a:buNone/>
            </a:pPr>
            <a:r>
              <a:t/>
            </a:r>
            <a:endParaRPr/>
          </a:p>
          <a:p>
            <a:pPr indent="0" lvl="0" marL="0" rtl="0" algn="l">
              <a:spcBef>
                <a:spcPts val="0"/>
              </a:spcBef>
              <a:spcAft>
                <a:spcPts val="0"/>
              </a:spcAft>
              <a:buClr>
                <a:schemeClr val="folHlink"/>
              </a:buClr>
              <a:buSzPts val="1100"/>
              <a:buFont typeface="Arial"/>
              <a:buNone/>
            </a:pPr>
            <a:r>
              <a:t/>
            </a:r>
            <a:endParaRPr/>
          </a:p>
          <a:p>
            <a:pPr indent="0" lvl="0" marL="0" rtl="0" algn="l">
              <a:spcBef>
                <a:spcPts val="0"/>
              </a:spcBef>
              <a:spcAft>
                <a:spcPts val="0"/>
              </a:spcAft>
              <a:buNone/>
            </a:pPr>
            <a:r>
              <a:t/>
            </a:r>
            <a:endParaRPr/>
          </a:p>
        </p:txBody>
      </p:sp>
      <p:pic>
        <p:nvPicPr>
          <p:cNvPr id="545" name="Google Shape;545;p43"/>
          <p:cNvPicPr preferRelativeResize="0"/>
          <p:nvPr/>
        </p:nvPicPr>
        <p:blipFill rotWithShape="1">
          <a:blip r:embed="rId3">
            <a:alphaModFix/>
          </a:blip>
          <a:srcRect b="0" l="20347" r="20347" t="0"/>
          <a:stretch/>
        </p:blipFill>
        <p:spPr>
          <a:xfrm>
            <a:off x="6096000" y="0"/>
            <a:ext cx="6096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8"/>
          <p:cNvSpPr txBox="1"/>
          <p:nvPr>
            <p:ph idx="1" type="body"/>
          </p:nvPr>
        </p:nvSpPr>
        <p:spPr>
          <a:xfrm>
            <a:off x="912825" y="2760625"/>
            <a:ext cx="52635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What Type of Open Access?</a:t>
            </a:r>
            <a:br>
              <a:rPr lang="en-US" sz="3200"/>
            </a:br>
            <a:r>
              <a:rPr lang="en-US" sz="3200"/>
              <a:t>“True” Lit Open Access </a:t>
            </a:r>
            <a:endParaRPr/>
          </a:p>
        </p:txBody>
      </p:sp>
      <p:pic>
        <p:nvPicPr>
          <p:cNvPr id="317" name="Google Shape;317;p28"/>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318" name="Google Shape;318;p28"/>
          <p:cNvPicPr preferRelativeResize="0"/>
          <p:nvPr/>
        </p:nvPicPr>
        <p:blipFill>
          <a:blip r:embed="rId3">
            <a:alphaModFix/>
          </a:blip>
          <a:stretch>
            <a:fillRect/>
          </a:stretch>
        </p:blipFill>
        <p:spPr>
          <a:xfrm>
            <a:off x="9493000" y="6200775"/>
            <a:ext cx="2658925" cy="609600"/>
          </a:xfrm>
          <a:prstGeom prst="rect">
            <a:avLst/>
          </a:prstGeom>
          <a:noFill/>
          <a:ln>
            <a:noFill/>
          </a:ln>
        </p:spPr>
      </p:pic>
      <p:sp>
        <p:nvSpPr>
          <p:cNvPr id="319" name="Google Shape;319;p28"/>
          <p:cNvSpPr txBox="1"/>
          <p:nvPr/>
        </p:nvSpPr>
        <p:spPr>
          <a:xfrm>
            <a:off x="7628800" y="46435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INFRASTRUCTURE = </a:t>
            </a:r>
            <a:endParaRPr b="1" sz="1300">
              <a:solidFill>
                <a:srgbClr val="FFFFFF"/>
              </a:solidFill>
              <a:latin typeface="PT Sans"/>
              <a:ea typeface="PT Sans"/>
              <a:cs typeface="PT Sans"/>
              <a:sym typeface="PT Sans"/>
            </a:endParaRPr>
          </a:p>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THE CONDUITS AND FIBER</a:t>
            </a:r>
            <a:endParaRPr sz="1300"/>
          </a:p>
        </p:txBody>
      </p:sp>
      <p:sp>
        <p:nvSpPr>
          <p:cNvPr id="320" name="Google Shape;320;p28"/>
          <p:cNvSpPr txBox="1"/>
          <p:nvPr/>
        </p:nvSpPr>
        <p:spPr>
          <a:xfrm>
            <a:off x="7628800" y="3324350"/>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OPERATIONS = </a:t>
            </a:r>
            <a:endParaRPr b="1" sz="1300">
              <a:solidFill>
                <a:srgbClr val="FFFFFF"/>
              </a:solidFill>
              <a:latin typeface="PT Sans"/>
              <a:ea typeface="PT Sans"/>
              <a:cs typeface="PT Sans"/>
              <a:sym typeface="PT Sans"/>
            </a:endParaRPr>
          </a:p>
          <a:p>
            <a:pPr indent="0" lvl="0" marL="18288" marR="18288" rtl="0" algn="ctr">
              <a:lnSpc>
                <a:spcPct val="115000"/>
              </a:lnSpc>
              <a:spcBef>
                <a:spcPts val="0"/>
              </a:spcBef>
              <a:spcAft>
                <a:spcPts val="0"/>
              </a:spcAft>
              <a:buNone/>
            </a:pPr>
            <a:r>
              <a:rPr b="1" lang="en-US" sz="1300" u="sng">
                <a:solidFill>
                  <a:srgbClr val="FFFFFF"/>
                </a:solidFill>
                <a:latin typeface="PT Sans"/>
                <a:ea typeface="PT Sans"/>
                <a:cs typeface="PT Sans"/>
                <a:sym typeface="PT Sans"/>
              </a:rPr>
              <a:t>ELECTRONICS </a:t>
            </a:r>
            <a:r>
              <a:rPr b="1" lang="en-US" sz="1300">
                <a:solidFill>
                  <a:srgbClr val="FFFFFF"/>
                </a:solidFill>
                <a:latin typeface="PT Sans"/>
                <a:ea typeface="PT Sans"/>
                <a:cs typeface="PT Sans"/>
                <a:sym typeface="PT Sans"/>
              </a:rPr>
              <a:t>AND PROVISIONING</a:t>
            </a:r>
            <a:endParaRPr sz="1300"/>
          </a:p>
        </p:txBody>
      </p:sp>
      <p:sp>
        <p:nvSpPr>
          <p:cNvPr id="321" name="Google Shape;321;p28"/>
          <p:cNvSpPr txBox="1"/>
          <p:nvPr/>
        </p:nvSpPr>
        <p:spPr>
          <a:xfrm>
            <a:off x="7628800" y="200517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SERVICES </a:t>
            </a:r>
            <a:r>
              <a:rPr b="1" lang="en-US" sz="1300">
                <a:solidFill>
                  <a:srgbClr val="FFFFFF"/>
                </a:solidFill>
                <a:latin typeface="PT Sans"/>
                <a:ea typeface="PT Sans"/>
                <a:cs typeface="PT Sans"/>
                <a:sym typeface="PT Sans"/>
              </a:rPr>
              <a:t>= </a:t>
            </a:r>
            <a:endParaRPr b="1" sz="1300">
              <a:solidFill>
                <a:srgbClr val="FFFFFF"/>
              </a:solidFill>
              <a:latin typeface="PT Sans"/>
              <a:ea typeface="PT Sans"/>
              <a:cs typeface="PT Sans"/>
              <a:sym typeface="PT Sans"/>
            </a:endParaRPr>
          </a:p>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MULTIPLE SERVICE PROVIDERS</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txBox="1"/>
          <p:nvPr>
            <p:ph idx="1" type="body"/>
          </p:nvPr>
        </p:nvSpPr>
        <p:spPr>
          <a:xfrm>
            <a:off x="912825" y="2760625"/>
            <a:ext cx="47472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How Does the Business Model Work?</a:t>
            </a:r>
            <a:br>
              <a:rPr lang="en-US" sz="3200"/>
            </a:br>
            <a:r>
              <a:rPr lang="en-US" sz="3200"/>
              <a:t>Who is Paying Who?</a:t>
            </a:r>
            <a:endParaRPr/>
          </a:p>
        </p:txBody>
      </p:sp>
      <p:pic>
        <p:nvPicPr>
          <p:cNvPr id="327" name="Google Shape;327;p29"/>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328" name="Google Shape;328;p29"/>
          <p:cNvPicPr preferRelativeResize="0"/>
          <p:nvPr/>
        </p:nvPicPr>
        <p:blipFill>
          <a:blip r:embed="rId3">
            <a:alphaModFix/>
          </a:blip>
          <a:stretch>
            <a:fillRect/>
          </a:stretch>
        </p:blipFill>
        <p:spPr>
          <a:xfrm>
            <a:off x="9493000" y="6200775"/>
            <a:ext cx="2658925" cy="609600"/>
          </a:xfrm>
          <a:prstGeom prst="rect">
            <a:avLst/>
          </a:prstGeom>
          <a:noFill/>
          <a:ln>
            <a:noFill/>
          </a:ln>
        </p:spPr>
      </p:pic>
      <p:sp>
        <p:nvSpPr>
          <p:cNvPr id="329" name="Google Shape;329;p29"/>
          <p:cNvSpPr txBox="1"/>
          <p:nvPr/>
        </p:nvSpPr>
        <p:spPr>
          <a:xfrm>
            <a:off x="7628800" y="3324350"/>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OWNER AND OPERATOR</a:t>
            </a:r>
            <a:endParaRPr sz="1300"/>
          </a:p>
        </p:txBody>
      </p:sp>
      <p:sp>
        <p:nvSpPr>
          <p:cNvPr id="330" name="Google Shape;330;p29"/>
          <p:cNvSpPr txBox="1"/>
          <p:nvPr/>
        </p:nvSpPr>
        <p:spPr>
          <a:xfrm>
            <a:off x="7628800" y="200517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SERVICE PROVIDERS</a:t>
            </a:r>
            <a:endParaRPr sz="1300"/>
          </a:p>
        </p:txBody>
      </p:sp>
      <p:sp>
        <p:nvSpPr>
          <p:cNvPr id="331" name="Google Shape;331;p29"/>
          <p:cNvSpPr txBox="1"/>
          <p:nvPr/>
        </p:nvSpPr>
        <p:spPr>
          <a:xfrm>
            <a:off x="7628800" y="6572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SUBSCRIBERS</a:t>
            </a:r>
            <a:endParaRPr sz="1300"/>
          </a:p>
        </p:txBody>
      </p:sp>
      <p:sp>
        <p:nvSpPr>
          <p:cNvPr id="332" name="Google Shape;332;p29"/>
          <p:cNvSpPr/>
          <p:nvPr/>
        </p:nvSpPr>
        <p:spPr>
          <a:xfrm rot="5400787">
            <a:off x="6449000" y="15414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33" name="Google Shape;333;p29"/>
          <p:cNvSpPr txBox="1"/>
          <p:nvPr/>
        </p:nvSpPr>
        <p:spPr>
          <a:xfrm>
            <a:off x="6165875" y="14802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34" name="Google Shape;334;p29"/>
          <p:cNvSpPr/>
          <p:nvPr/>
        </p:nvSpPr>
        <p:spPr>
          <a:xfrm rot="5400787">
            <a:off x="6449000" y="29130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35" name="Google Shape;335;p29"/>
          <p:cNvSpPr txBox="1"/>
          <p:nvPr/>
        </p:nvSpPr>
        <p:spPr>
          <a:xfrm>
            <a:off x="6165875" y="28518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0"/>
          <p:cNvSpPr txBox="1"/>
          <p:nvPr>
            <p:ph idx="1" type="body"/>
          </p:nvPr>
        </p:nvSpPr>
        <p:spPr>
          <a:xfrm>
            <a:off x="912825" y="2760625"/>
            <a:ext cx="47472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How Does the Business Model Work?</a:t>
            </a:r>
            <a:br>
              <a:rPr lang="en-US" sz="3200"/>
            </a:br>
            <a:r>
              <a:rPr lang="en-US" sz="3200"/>
              <a:t>Who is Paying Who?</a:t>
            </a:r>
            <a:endParaRPr/>
          </a:p>
        </p:txBody>
      </p:sp>
      <p:sp>
        <p:nvSpPr>
          <p:cNvPr id="341" name="Google Shape;341;p30"/>
          <p:cNvSpPr txBox="1"/>
          <p:nvPr/>
        </p:nvSpPr>
        <p:spPr>
          <a:xfrm>
            <a:off x="7628800" y="46435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OWNER</a:t>
            </a:r>
            <a:endParaRPr sz="1300"/>
          </a:p>
        </p:txBody>
      </p:sp>
      <p:sp>
        <p:nvSpPr>
          <p:cNvPr id="342" name="Google Shape;342;p30"/>
          <p:cNvSpPr txBox="1"/>
          <p:nvPr/>
        </p:nvSpPr>
        <p:spPr>
          <a:xfrm>
            <a:off x="7628800" y="3324350"/>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OPERATOR</a:t>
            </a:r>
            <a:endParaRPr sz="1300"/>
          </a:p>
        </p:txBody>
      </p:sp>
      <p:sp>
        <p:nvSpPr>
          <p:cNvPr id="343" name="Google Shape;343;p30"/>
          <p:cNvSpPr txBox="1"/>
          <p:nvPr/>
        </p:nvSpPr>
        <p:spPr>
          <a:xfrm>
            <a:off x="7628800" y="200517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SERVICE PROVIDERS</a:t>
            </a:r>
            <a:endParaRPr sz="1300"/>
          </a:p>
        </p:txBody>
      </p:sp>
      <p:sp>
        <p:nvSpPr>
          <p:cNvPr id="344" name="Google Shape;344;p30"/>
          <p:cNvSpPr txBox="1"/>
          <p:nvPr/>
        </p:nvSpPr>
        <p:spPr>
          <a:xfrm>
            <a:off x="7628800" y="6572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SUBSCRIBERS</a:t>
            </a:r>
            <a:endParaRPr sz="1300"/>
          </a:p>
        </p:txBody>
      </p:sp>
      <p:sp>
        <p:nvSpPr>
          <p:cNvPr id="345" name="Google Shape;345;p30"/>
          <p:cNvSpPr/>
          <p:nvPr/>
        </p:nvSpPr>
        <p:spPr>
          <a:xfrm rot="5400787">
            <a:off x="6449000" y="15414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46" name="Google Shape;346;p30"/>
          <p:cNvSpPr txBox="1"/>
          <p:nvPr/>
        </p:nvSpPr>
        <p:spPr>
          <a:xfrm>
            <a:off x="6165875" y="14802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47" name="Google Shape;347;p30"/>
          <p:cNvSpPr/>
          <p:nvPr/>
        </p:nvSpPr>
        <p:spPr>
          <a:xfrm rot="5400787">
            <a:off x="6449000" y="29130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48" name="Google Shape;348;p30"/>
          <p:cNvSpPr txBox="1"/>
          <p:nvPr/>
        </p:nvSpPr>
        <p:spPr>
          <a:xfrm>
            <a:off x="6165875" y="28518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49" name="Google Shape;349;p30"/>
          <p:cNvSpPr/>
          <p:nvPr/>
        </p:nvSpPr>
        <p:spPr>
          <a:xfrm rot="5400787">
            <a:off x="6449000" y="42846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50" name="Google Shape;350;p30"/>
          <p:cNvSpPr txBox="1"/>
          <p:nvPr/>
        </p:nvSpPr>
        <p:spPr>
          <a:xfrm>
            <a:off x="6165875" y="42234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51" name="Google Shape;351;p30"/>
          <p:cNvSpPr txBox="1"/>
          <p:nvPr/>
        </p:nvSpPr>
        <p:spPr>
          <a:xfrm>
            <a:off x="6165875" y="5695300"/>
            <a:ext cx="1426200" cy="70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accent3"/>
                </a:solidFill>
                <a:latin typeface="PT Sans"/>
                <a:ea typeface="PT Sans"/>
                <a:cs typeface="PT Sans"/>
                <a:sym typeface="PT Sans"/>
              </a:rPr>
              <a:t>“Network Lease”</a:t>
            </a:r>
            <a:endParaRPr b="1" sz="1800">
              <a:solidFill>
                <a:schemeClr val="accent3"/>
              </a:solidFill>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idx="1" type="body"/>
          </p:nvPr>
        </p:nvSpPr>
        <p:spPr>
          <a:xfrm>
            <a:off x="912825" y="2760625"/>
            <a:ext cx="47472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How Does the Business Model Work?</a:t>
            </a:r>
            <a:br>
              <a:rPr lang="en-US" sz="3200"/>
            </a:br>
            <a:r>
              <a:rPr lang="en-US" sz="3200"/>
              <a:t>Who is Paying Who?</a:t>
            </a:r>
            <a:endParaRPr/>
          </a:p>
        </p:txBody>
      </p:sp>
      <p:pic>
        <p:nvPicPr>
          <p:cNvPr id="357" name="Google Shape;357;p31"/>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358" name="Google Shape;358;p31"/>
          <p:cNvPicPr preferRelativeResize="0"/>
          <p:nvPr/>
        </p:nvPicPr>
        <p:blipFill>
          <a:blip r:embed="rId3">
            <a:alphaModFix/>
          </a:blip>
          <a:stretch>
            <a:fillRect/>
          </a:stretch>
        </p:blipFill>
        <p:spPr>
          <a:xfrm>
            <a:off x="9493000" y="6200775"/>
            <a:ext cx="2658925" cy="609600"/>
          </a:xfrm>
          <a:prstGeom prst="rect">
            <a:avLst/>
          </a:prstGeom>
          <a:noFill/>
          <a:ln>
            <a:noFill/>
          </a:ln>
        </p:spPr>
      </p:pic>
      <p:sp>
        <p:nvSpPr>
          <p:cNvPr id="359" name="Google Shape;359;p31"/>
          <p:cNvSpPr txBox="1"/>
          <p:nvPr/>
        </p:nvSpPr>
        <p:spPr>
          <a:xfrm>
            <a:off x="7628800" y="46435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OWNER</a:t>
            </a:r>
            <a:endParaRPr sz="1300"/>
          </a:p>
        </p:txBody>
      </p:sp>
      <p:sp>
        <p:nvSpPr>
          <p:cNvPr id="360" name="Google Shape;360;p31"/>
          <p:cNvSpPr txBox="1"/>
          <p:nvPr/>
        </p:nvSpPr>
        <p:spPr>
          <a:xfrm>
            <a:off x="7628800" y="3324350"/>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NETWORK OPERATOR</a:t>
            </a:r>
            <a:endParaRPr sz="1300"/>
          </a:p>
        </p:txBody>
      </p:sp>
      <p:sp>
        <p:nvSpPr>
          <p:cNvPr id="361" name="Google Shape;361;p31"/>
          <p:cNvSpPr txBox="1"/>
          <p:nvPr/>
        </p:nvSpPr>
        <p:spPr>
          <a:xfrm>
            <a:off x="7628800" y="200517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SERVICE PROVIDERS</a:t>
            </a:r>
            <a:endParaRPr sz="1300"/>
          </a:p>
        </p:txBody>
      </p:sp>
      <p:sp>
        <p:nvSpPr>
          <p:cNvPr id="362" name="Google Shape;362;p31"/>
          <p:cNvSpPr txBox="1"/>
          <p:nvPr/>
        </p:nvSpPr>
        <p:spPr>
          <a:xfrm>
            <a:off x="7628800" y="657225"/>
            <a:ext cx="29307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1300">
                <a:solidFill>
                  <a:srgbClr val="FFFFFF"/>
                </a:solidFill>
                <a:latin typeface="PT Sans"/>
                <a:ea typeface="PT Sans"/>
                <a:cs typeface="PT Sans"/>
                <a:sym typeface="PT Sans"/>
              </a:rPr>
              <a:t>SUBSCRIBERS</a:t>
            </a:r>
            <a:endParaRPr sz="1300"/>
          </a:p>
        </p:txBody>
      </p:sp>
      <p:sp>
        <p:nvSpPr>
          <p:cNvPr id="363" name="Google Shape;363;p31"/>
          <p:cNvSpPr/>
          <p:nvPr/>
        </p:nvSpPr>
        <p:spPr>
          <a:xfrm rot="5400787">
            <a:off x="6449000" y="15414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64" name="Google Shape;364;p31"/>
          <p:cNvSpPr txBox="1"/>
          <p:nvPr/>
        </p:nvSpPr>
        <p:spPr>
          <a:xfrm>
            <a:off x="6165875" y="14802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65" name="Google Shape;365;p31"/>
          <p:cNvSpPr/>
          <p:nvPr/>
        </p:nvSpPr>
        <p:spPr>
          <a:xfrm rot="5400774">
            <a:off x="5771450" y="3590425"/>
            <a:ext cx="26655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66" name="Google Shape;366;p31"/>
          <p:cNvSpPr txBox="1"/>
          <p:nvPr/>
        </p:nvSpPr>
        <p:spPr>
          <a:xfrm>
            <a:off x="6165875" y="3587763"/>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67" name="Google Shape;367;p31"/>
          <p:cNvSpPr/>
          <p:nvPr/>
        </p:nvSpPr>
        <p:spPr>
          <a:xfrm rot="-5399213">
            <a:off x="10333512" y="4180925"/>
            <a:ext cx="1310700" cy="7026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68" name="Google Shape;368;p31"/>
          <p:cNvSpPr txBox="1"/>
          <p:nvPr/>
        </p:nvSpPr>
        <p:spPr>
          <a:xfrm rot="10800000">
            <a:off x="11434438" y="42400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69" name="Google Shape;369;p31"/>
          <p:cNvSpPr txBox="1"/>
          <p:nvPr/>
        </p:nvSpPr>
        <p:spPr>
          <a:xfrm>
            <a:off x="10637425" y="5640125"/>
            <a:ext cx="1426200" cy="70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accent3"/>
                </a:solidFill>
                <a:latin typeface="PT Sans"/>
                <a:ea typeface="PT Sans"/>
                <a:cs typeface="PT Sans"/>
                <a:sym typeface="PT Sans"/>
              </a:rPr>
              <a:t>“Outsourced Operations”</a:t>
            </a:r>
            <a:endParaRPr b="1" sz="1800">
              <a:solidFill>
                <a:schemeClr val="accent3"/>
              </a:solidFill>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32"/>
          <p:cNvPicPr preferRelativeResize="0"/>
          <p:nvPr/>
        </p:nvPicPr>
        <p:blipFill rotWithShape="1">
          <a:blip r:embed="rId3">
            <a:alphaModFix/>
          </a:blip>
          <a:srcRect b="21875" l="0" r="0" t="21875"/>
          <a:stretch/>
        </p:blipFill>
        <p:spPr>
          <a:xfrm>
            <a:off x="0" y="-237262"/>
            <a:ext cx="12191701" cy="6857985"/>
          </a:xfrm>
          <a:custGeom>
            <a:rect b="b" l="l" r="r" t="t"/>
            <a:pathLst>
              <a:path extrusionOk="0" h="3762955" w="3253289">
                <a:moveTo>
                  <a:pt x="0" y="0"/>
                </a:moveTo>
                <a:lnTo>
                  <a:pt x="3253289" y="0"/>
                </a:lnTo>
                <a:lnTo>
                  <a:pt x="3253289" y="3762955"/>
                </a:lnTo>
                <a:lnTo>
                  <a:pt x="0" y="3762955"/>
                </a:lnTo>
                <a:close/>
              </a:path>
            </a:pathLst>
          </a:custGeom>
          <a:noFill/>
          <a:ln>
            <a:noFill/>
          </a:ln>
        </p:spPr>
      </p:pic>
      <p:sp>
        <p:nvSpPr>
          <p:cNvPr id="375" name="Google Shape;375;p32"/>
          <p:cNvSpPr/>
          <p:nvPr/>
        </p:nvSpPr>
        <p:spPr>
          <a:xfrm>
            <a:off x="1" y="-237274"/>
            <a:ext cx="12192000" cy="6858000"/>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376" name="Google Shape;376;p32"/>
          <p:cNvSpPr/>
          <p:nvPr/>
        </p:nvSpPr>
        <p:spPr>
          <a:xfrm>
            <a:off x="0" y="2055300"/>
            <a:ext cx="12192000" cy="1947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0">
                <a:solidFill>
                  <a:schemeClr val="dk1"/>
                </a:solidFill>
                <a:latin typeface="Cairo"/>
                <a:ea typeface="Cairo"/>
                <a:cs typeface="Cairo"/>
                <a:sym typeface="Cairo"/>
              </a:rPr>
              <a:t>BEST PRACTICE 1</a:t>
            </a:r>
            <a:endParaRPr b="1" sz="8000">
              <a:solidFill>
                <a:schemeClr val="dk1"/>
              </a:solidFill>
              <a:latin typeface="Cairo"/>
              <a:ea typeface="Cairo"/>
              <a:cs typeface="Cairo"/>
              <a:sym typeface="Cairo"/>
            </a:endParaRPr>
          </a:p>
          <a:p>
            <a:pPr indent="0" lvl="0" marL="0" marR="0" rtl="0" algn="ctr">
              <a:spcBef>
                <a:spcPts val="0"/>
              </a:spcBef>
              <a:spcAft>
                <a:spcPts val="0"/>
              </a:spcAft>
              <a:buNone/>
            </a:pPr>
            <a:r>
              <a:rPr b="1" lang="en-US" sz="8000">
                <a:solidFill>
                  <a:schemeClr val="lt2"/>
                </a:solidFill>
                <a:latin typeface="Cairo"/>
                <a:ea typeface="Cairo"/>
                <a:cs typeface="Cairo"/>
                <a:sym typeface="Cairo"/>
              </a:rPr>
              <a:t>FIBER IS A </a:t>
            </a:r>
            <a:endParaRPr b="1" sz="8000">
              <a:solidFill>
                <a:schemeClr val="lt2"/>
              </a:solidFill>
              <a:latin typeface="Cairo"/>
              <a:ea typeface="Cairo"/>
              <a:cs typeface="Cairo"/>
              <a:sym typeface="Cairo"/>
            </a:endParaRPr>
          </a:p>
          <a:p>
            <a:pPr indent="0" lvl="0" marL="0" marR="0" rtl="0" algn="ctr">
              <a:spcBef>
                <a:spcPts val="0"/>
              </a:spcBef>
              <a:spcAft>
                <a:spcPts val="0"/>
              </a:spcAft>
              <a:buNone/>
            </a:pPr>
            <a:r>
              <a:rPr b="1" lang="en-US" sz="8000">
                <a:solidFill>
                  <a:schemeClr val="lt2"/>
                </a:solidFill>
                <a:latin typeface="Cairo"/>
                <a:ea typeface="Cairo"/>
                <a:cs typeface="Cairo"/>
                <a:sym typeface="Cairo"/>
              </a:rPr>
              <a:t>TAKE-RATE GAME! </a:t>
            </a:r>
            <a:endParaRPr b="1" sz="8000">
              <a:solidFill>
                <a:schemeClr val="lt2"/>
              </a:solidFill>
              <a:latin typeface="Cairo"/>
              <a:ea typeface="Cairo"/>
              <a:cs typeface="Cairo"/>
              <a:sym typeface="Cairo"/>
            </a:endParaRPr>
          </a:p>
          <a:p>
            <a:pPr indent="0" lvl="0" marL="0" marR="0" rtl="0" algn="ctr">
              <a:spcBef>
                <a:spcPts val="0"/>
              </a:spcBef>
              <a:spcAft>
                <a:spcPts val="0"/>
              </a:spcAft>
              <a:buNone/>
            </a:pPr>
            <a:r>
              <a:rPr b="1" lang="en-US" sz="5600">
                <a:solidFill>
                  <a:schemeClr val="lt2"/>
                </a:solidFill>
                <a:latin typeface="Cairo"/>
                <a:ea typeface="Cairo"/>
                <a:cs typeface="Cairo"/>
                <a:sym typeface="Cairo"/>
              </a:rPr>
              <a:t>MAKE SURE TO HAVE SOMETHING </a:t>
            </a:r>
            <a:endParaRPr b="1" sz="5600">
              <a:solidFill>
                <a:schemeClr val="lt2"/>
              </a:solidFill>
              <a:latin typeface="Cairo"/>
              <a:ea typeface="Cairo"/>
              <a:cs typeface="Cairo"/>
              <a:sym typeface="Cairo"/>
            </a:endParaRPr>
          </a:p>
          <a:p>
            <a:pPr indent="0" lvl="0" marL="0" marR="0" rtl="0" algn="ctr">
              <a:spcBef>
                <a:spcPts val="0"/>
              </a:spcBef>
              <a:spcAft>
                <a:spcPts val="0"/>
              </a:spcAft>
              <a:buNone/>
            </a:pPr>
            <a:r>
              <a:rPr b="1" lang="en-US" sz="5600">
                <a:solidFill>
                  <a:schemeClr val="lt2"/>
                </a:solidFill>
                <a:latin typeface="Cairo"/>
                <a:ea typeface="Cairo"/>
                <a:cs typeface="Cairo"/>
                <a:sym typeface="Cairo"/>
              </a:rPr>
              <a:t>FOR ALL CUSTOMERS</a:t>
            </a:r>
            <a:endParaRPr b="1" sz="5600">
              <a:solidFill>
                <a:schemeClr val="lt2"/>
              </a:solidFill>
              <a:latin typeface="Cairo"/>
              <a:ea typeface="Cairo"/>
              <a:cs typeface="Cairo"/>
              <a:sym typeface="Cairo"/>
            </a:endParaRPr>
          </a:p>
        </p:txBody>
      </p:sp>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3"/>
          <p:cNvSpPr txBox="1"/>
          <p:nvPr>
            <p:ph idx="1" type="body"/>
          </p:nvPr>
        </p:nvSpPr>
        <p:spPr>
          <a:xfrm>
            <a:off x="912825" y="2760625"/>
            <a:ext cx="51831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Best Practice 1:</a:t>
            </a:r>
            <a:br>
              <a:rPr lang="en-US" sz="3200"/>
            </a:br>
            <a:r>
              <a:rPr lang="en-US" sz="3200"/>
              <a:t>What Should the ISP’s Sell?</a:t>
            </a:r>
            <a:endParaRPr/>
          </a:p>
        </p:txBody>
      </p:sp>
      <p:pic>
        <p:nvPicPr>
          <p:cNvPr id="382" name="Google Shape;382;p33"/>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383" name="Google Shape;383;p33"/>
          <p:cNvPicPr preferRelativeResize="0"/>
          <p:nvPr/>
        </p:nvPicPr>
        <p:blipFill>
          <a:blip r:embed="rId3">
            <a:alphaModFix/>
          </a:blip>
          <a:stretch>
            <a:fillRect/>
          </a:stretch>
        </p:blipFill>
        <p:spPr>
          <a:xfrm>
            <a:off x="9493000" y="6200775"/>
            <a:ext cx="2658925" cy="609600"/>
          </a:xfrm>
          <a:prstGeom prst="rect">
            <a:avLst/>
          </a:prstGeom>
          <a:noFill/>
          <a:ln>
            <a:noFill/>
          </a:ln>
        </p:spPr>
      </p:pic>
      <p:sp>
        <p:nvSpPr>
          <p:cNvPr id="384" name="Google Shape;384;p33"/>
          <p:cNvSpPr txBox="1"/>
          <p:nvPr/>
        </p:nvSpPr>
        <p:spPr>
          <a:xfrm>
            <a:off x="7027300" y="3679675"/>
            <a:ext cx="12882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3200">
                <a:solidFill>
                  <a:srgbClr val="FFFFFF"/>
                </a:solidFill>
                <a:latin typeface="PT Sans"/>
                <a:ea typeface="PT Sans"/>
                <a:cs typeface="PT Sans"/>
                <a:sym typeface="PT Sans"/>
              </a:rPr>
              <a:t>5 GIG</a:t>
            </a:r>
            <a:endParaRPr sz="3200"/>
          </a:p>
        </p:txBody>
      </p:sp>
      <p:pic>
        <p:nvPicPr>
          <p:cNvPr id="385" name="Google Shape;385;p33"/>
          <p:cNvPicPr preferRelativeResize="0"/>
          <p:nvPr/>
        </p:nvPicPr>
        <p:blipFill>
          <a:blip r:embed="rId4">
            <a:alphaModFix/>
          </a:blip>
          <a:stretch>
            <a:fillRect/>
          </a:stretch>
        </p:blipFill>
        <p:spPr>
          <a:xfrm>
            <a:off x="6962000" y="706775"/>
            <a:ext cx="4264291" cy="2714625"/>
          </a:xfrm>
          <a:prstGeom prst="rect">
            <a:avLst/>
          </a:prstGeom>
          <a:noFill/>
          <a:ln>
            <a:noFill/>
          </a:ln>
        </p:spPr>
      </p:pic>
      <p:sp>
        <p:nvSpPr>
          <p:cNvPr id="386" name="Google Shape;386;p33"/>
          <p:cNvSpPr txBox="1"/>
          <p:nvPr/>
        </p:nvSpPr>
        <p:spPr>
          <a:xfrm>
            <a:off x="8482700" y="3679675"/>
            <a:ext cx="12882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3200">
                <a:solidFill>
                  <a:srgbClr val="FFFFFF"/>
                </a:solidFill>
                <a:latin typeface="PT Sans"/>
                <a:ea typeface="PT Sans"/>
                <a:cs typeface="PT Sans"/>
                <a:sym typeface="PT Sans"/>
              </a:rPr>
              <a:t>1</a:t>
            </a:r>
            <a:r>
              <a:rPr b="1" lang="en-US" sz="3200">
                <a:solidFill>
                  <a:srgbClr val="FFFFFF"/>
                </a:solidFill>
                <a:latin typeface="PT Sans"/>
                <a:ea typeface="PT Sans"/>
                <a:cs typeface="PT Sans"/>
                <a:sym typeface="PT Sans"/>
              </a:rPr>
              <a:t> GIG</a:t>
            </a:r>
            <a:endParaRPr sz="3200"/>
          </a:p>
        </p:txBody>
      </p:sp>
      <p:sp>
        <p:nvSpPr>
          <p:cNvPr id="387" name="Google Shape;387;p33"/>
          <p:cNvSpPr txBox="1"/>
          <p:nvPr/>
        </p:nvSpPr>
        <p:spPr>
          <a:xfrm>
            <a:off x="9938100" y="3679675"/>
            <a:ext cx="1288200" cy="996600"/>
          </a:xfrm>
          <a:prstGeom prst="rect">
            <a:avLst/>
          </a:prstGeom>
          <a:solidFill>
            <a:srgbClr val="0C7577"/>
          </a:solidFill>
          <a:ln>
            <a:noFill/>
          </a:ln>
        </p:spPr>
        <p:txBody>
          <a:bodyPr anchorCtr="0" anchor="ctr" bIns="91425" lIns="91425" spcFirstLastPara="1" rIns="91425" wrap="square" tIns="91425">
            <a:noAutofit/>
          </a:bodyPr>
          <a:lstStyle/>
          <a:p>
            <a:pPr indent="0" lvl="0" marL="18288" marR="18288" rtl="0" algn="ctr">
              <a:lnSpc>
                <a:spcPct val="115000"/>
              </a:lnSpc>
              <a:spcBef>
                <a:spcPts val="0"/>
              </a:spcBef>
              <a:spcAft>
                <a:spcPts val="0"/>
              </a:spcAft>
              <a:buNone/>
            </a:pPr>
            <a:r>
              <a:rPr b="1" lang="en-US" sz="3200">
                <a:solidFill>
                  <a:srgbClr val="FFFFFF"/>
                </a:solidFill>
                <a:latin typeface="PT Sans"/>
                <a:ea typeface="PT Sans"/>
                <a:cs typeface="PT Sans"/>
                <a:sym typeface="PT Sans"/>
              </a:rPr>
              <a:t>250</a:t>
            </a:r>
            <a:r>
              <a:rPr b="1" lang="en-US" sz="3200">
                <a:solidFill>
                  <a:srgbClr val="FFFFFF"/>
                </a:solidFill>
                <a:latin typeface="PT Sans"/>
                <a:ea typeface="PT Sans"/>
                <a:cs typeface="PT Sans"/>
                <a:sym typeface="PT Sans"/>
              </a:rPr>
              <a:t> MBps</a:t>
            </a:r>
            <a:endParaRPr sz="3200"/>
          </a:p>
        </p:txBody>
      </p:sp>
      <p:sp>
        <p:nvSpPr>
          <p:cNvPr id="388" name="Google Shape;388;p33"/>
          <p:cNvSpPr txBox="1"/>
          <p:nvPr/>
        </p:nvSpPr>
        <p:spPr>
          <a:xfrm>
            <a:off x="8854500" y="4725413"/>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89" name="Google Shape;389;p33"/>
          <p:cNvSpPr txBox="1"/>
          <p:nvPr/>
        </p:nvSpPr>
        <p:spPr>
          <a:xfrm>
            <a:off x="9116650" y="47254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90" name="Google Shape;390;p33"/>
          <p:cNvSpPr txBox="1"/>
          <p:nvPr/>
        </p:nvSpPr>
        <p:spPr>
          <a:xfrm>
            <a:off x="10383425" y="47254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91" name="Google Shape;391;p33"/>
          <p:cNvSpPr txBox="1"/>
          <p:nvPr/>
        </p:nvSpPr>
        <p:spPr>
          <a:xfrm>
            <a:off x="7021488" y="4725413"/>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92" name="Google Shape;392;p33"/>
          <p:cNvSpPr txBox="1"/>
          <p:nvPr/>
        </p:nvSpPr>
        <p:spPr>
          <a:xfrm>
            <a:off x="7283638" y="47254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93" name="Google Shape;393;p33"/>
          <p:cNvSpPr txBox="1"/>
          <p:nvPr/>
        </p:nvSpPr>
        <p:spPr>
          <a:xfrm>
            <a:off x="7556325" y="4725413"/>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94" name="Google Shape;394;p33"/>
          <p:cNvSpPr txBox="1"/>
          <p:nvPr/>
        </p:nvSpPr>
        <p:spPr>
          <a:xfrm>
            <a:off x="7828903" y="4725425"/>
            <a:ext cx="492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accent1"/>
                </a:solidFill>
                <a:latin typeface="PT Sans"/>
                <a:ea typeface="PT Sans"/>
                <a:cs typeface="PT Sans"/>
                <a:sym typeface="PT Sans"/>
              </a:rPr>
              <a:t>$</a:t>
            </a:r>
            <a:endParaRPr b="1" sz="4000">
              <a:solidFill>
                <a:schemeClr val="accent1"/>
              </a:solidFill>
              <a:latin typeface="PT Sans"/>
              <a:ea typeface="PT Sans"/>
              <a:cs typeface="PT Sans"/>
              <a:sym typeface="PT Sans"/>
            </a:endParaRPr>
          </a:p>
        </p:txBody>
      </p:sp>
      <p:sp>
        <p:nvSpPr>
          <p:cNvPr id="395" name="Google Shape;395;p33"/>
          <p:cNvSpPr/>
          <p:nvPr/>
        </p:nvSpPr>
        <p:spPr>
          <a:xfrm>
            <a:off x="8725100" y="5641600"/>
            <a:ext cx="1045800" cy="933300"/>
          </a:xfrm>
          <a:prstGeom prst="up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4"/>
          <p:cNvSpPr txBox="1"/>
          <p:nvPr>
            <p:ph idx="1" type="body"/>
          </p:nvPr>
        </p:nvSpPr>
        <p:spPr>
          <a:xfrm>
            <a:off x="912825" y="2760625"/>
            <a:ext cx="51831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Best Practice 1:</a:t>
            </a:r>
            <a:br>
              <a:rPr lang="en-US" sz="3200"/>
            </a:br>
            <a:r>
              <a:rPr lang="en-US" sz="3200"/>
              <a:t>Why is “Bronze” Important?</a:t>
            </a:r>
            <a:endParaRPr/>
          </a:p>
        </p:txBody>
      </p:sp>
      <p:pic>
        <p:nvPicPr>
          <p:cNvPr id="401" name="Google Shape;401;p34"/>
          <p:cNvPicPr preferRelativeResize="0"/>
          <p:nvPr/>
        </p:nvPicPr>
        <p:blipFill>
          <a:blip r:embed="rId3">
            <a:alphaModFix/>
          </a:blip>
          <a:stretch>
            <a:fillRect/>
          </a:stretch>
        </p:blipFill>
        <p:spPr>
          <a:xfrm>
            <a:off x="11447075" y="6200775"/>
            <a:ext cx="704850" cy="609600"/>
          </a:xfrm>
          <a:prstGeom prst="rect">
            <a:avLst/>
          </a:prstGeom>
          <a:noFill/>
          <a:ln>
            <a:noFill/>
          </a:ln>
        </p:spPr>
      </p:pic>
      <p:pic>
        <p:nvPicPr>
          <p:cNvPr id="402" name="Google Shape;402;p34"/>
          <p:cNvPicPr preferRelativeResize="0"/>
          <p:nvPr/>
        </p:nvPicPr>
        <p:blipFill>
          <a:blip r:embed="rId3">
            <a:alphaModFix/>
          </a:blip>
          <a:stretch>
            <a:fillRect/>
          </a:stretch>
        </p:blipFill>
        <p:spPr>
          <a:xfrm>
            <a:off x="9493000" y="6200775"/>
            <a:ext cx="2658925" cy="609600"/>
          </a:xfrm>
          <a:prstGeom prst="rect">
            <a:avLst/>
          </a:prstGeom>
          <a:noFill/>
          <a:ln>
            <a:noFill/>
          </a:ln>
        </p:spPr>
      </p:pic>
      <p:sp>
        <p:nvSpPr>
          <p:cNvPr id="403" name="Google Shape;403;p34"/>
          <p:cNvSpPr txBox="1"/>
          <p:nvPr>
            <p:ph idx="4294967295" type="body"/>
          </p:nvPr>
        </p:nvSpPr>
        <p:spPr>
          <a:xfrm>
            <a:off x="7227700" y="1975600"/>
            <a:ext cx="30492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Fixed Wireless</a:t>
            </a:r>
            <a:endParaRPr b="1" sz="3400"/>
          </a:p>
        </p:txBody>
      </p:sp>
      <p:sp>
        <p:nvSpPr>
          <p:cNvPr id="404" name="Google Shape;404;p34"/>
          <p:cNvSpPr txBox="1"/>
          <p:nvPr>
            <p:ph idx="4294967295" type="body"/>
          </p:nvPr>
        </p:nvSpPr>
        <p:spPr>
          <a:xfrm>
            <a:off x="9445250" y="2760625"/>
            <a:ext cx="17418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Mobile</a:t>
            </a:r>
            <a:endParaRPr b="1" sz="3400"/>
          </a:p>
        </p:txBody>
      </p:sp>
      <p:sp>
        <p:nvSpPr>
          <p:cNvPr id="405" name="Google Shape;405;p34"/>
          <p:cNvSpPr txBox="1"/>
          <p:nvPr>
            <p:ph idx="4294967295" type="body"/>
          </p:nvPr>
        </p:nvSpPr>
        <p:spPr>
          <a:xfrm>
            <a:off x="6267825" y="3124200"/>
            <a:ext cx="17418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Cable</a:t>
            </a:r>
            <a:endParaRPr b="1" sz="3400"/>
          </a:p>
        </p:txBody>
      </p:sp>
      <p:sp>
        <p:nvSpPr>
          <p:cNvPr id="406" name="Google Shape;406;p34"/>
          <p:cNvSpPr txBox="1"/>
          <p:nvPr>
            <p:ph idx="4294967295" type="body"/>
          </p:nvPr>
        </p:nvSpPr>
        <p:spPr>
          <a:xfrm>
            <a:off x="8007950" y="4272800"/>
            <a:ext cx="17418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DSL</a:t>
            </a:r>
            <a:endParaRPr b="1" sz="3400"/>
          </a:p>
        </p:txBody>
      </p:sp>
      <p:sp>
        <p:nvSpPr>
          <p:cNvPr id="407" name="Google Shape;407;p34"/>
          <p:cNvSpPr txBox="1"/>
          <p:nvPr>
            <p:ph idx="4294967295" type="body"/>
          </p:nvPr>
        </p:nvSpPr>
        <p:spPr>
          <a:xfrm>
            <a:off x="10048300" y="3663200"/>
            <a:ext cx="17418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Satellite</a:t>
            </a:r>
            <a:endParaRPr b="1" sz="3400"/>
          </a:p>
        </p:txBody>
      </p:sp>
      <p:sp>
        <p:nvSpPr>
          <p:cNvPr id="408" name="Google Shape;408;p34"/>
          <p:cNvSpPr txBox="1"/>
          <p:nvPr>
            <p:ph idx="1" type="body"/>
          </p:nvPr>
        </p:nvSpPr>
        <p:spPr>
          <a:xfrm>
            <a:off x="6434175" y="4999775"/>
            <a:ext cx="5583000" cy="164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folHlink"/>
              </a:buClr>
              <a:buSzPts val="1100"/>
              <a:buNone/>
            </a:pPr>
            <a:r>
              <a:rPr lang="en-US" sz="3200">
                <a:solidFill>
                  <a:schemeClr val="dk1"/>
                </a:solidFill>
              </a:rPr>
              <a:t>Many Don’t Understand Fiber</a:t>
            </a:r>
            <a:br>
              <a:rPr lang="en-US" sz="3200"/>
            </a:br>
            <a:r>
              <a:rPr lang="en-US" sz="3200"/>
              <a:t>You Need an Entry Product!</a:t>
            </a:r>
            <a:endParaRPr/>
          </a:p>
        </p:txBody>
      </p:sp>
      <p:sp>
        <p:nvSpPr>
          <p:cNvPr id="409" name="Google Shape;409;p34"/>
          <p:cNvSpPr txBox="1"/>
          <p:nvPr>
            <p:ph idx="4294967295" type="body"/>
          </p:nvPr>
        </p:nvSpPr>
        <p:spPr>
          <a:xfrm>
            <a:off x="9478150" y="4331488"/>
            <a:ext cx="28821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Fiber ISP 4</a:t>
            </a:r>
            <a:endParaRPr b="1" sz="3400"/>
          </a:p>
        </p:txBody>
      </p:sp>
      <p:sp>
        <p:nvSpPr>
          <p:cNvPr id="410" name="Google Shape;410;p34"/>
          <p:cNvSpPr txBox="1"/>
          <p:nvPr>
            <p:ph idx="4294967295" type="body"/>
          </p:nvPr>
        </p:nvSpPr>
        <p:spPr>
          <a:xfrm>
            <a:off x="5449575" y="4228150"/>
            <a:ext cx="28821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Fiber ISP 3</a:t>
            </a:r>
            <a:endParaRPr b="1" sz="3400"/>
          </a:p>
        </p:txBody>
      </p:sp>
      <p:sp>
        <p:nvSpPr>
          <p:cNvPr id="411" name="Google Shape;411;p34"/>
          <p:cNvSpPr txBox="1"/>
          <p:nvPr>
            <p:ph idx="4294967295" type="body"/>
          </p:nvPr>
        </p:nvSpPr>
        <p:spPr>
          <a:xfrm>
            <a:off x="7678225" y="3276175"/>
            <a:ext cx="28821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Fiber ISP 5</a:t>
            </a:r>
            <a:endParaRPr b="1" sz="3400"/>
          </a:p>
        </p:txBody>
      </p:sp>
      <p:sp>
        <p:nvSpPr>
          <p:cNvPr id="412" name="Google Shape;412;p34"/>
          <p:cNvSpPr txBox="1"/>
          <p:nvPr>
            <p:ph idx="4294967295" type="body"/>
          </p:nvPr>
        </p:nvSpPr>
        <p:spPr>
          <a:xfrm>
            <a:off x="5355875" y="2617413"/>
            <a:ext cx="28821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Fiber ISP 1</a:t>
            </a:r>
            <a:endParaRPr b="1" sz="3400"/>
          </a:p>
        </p:txBody>
      </p:sp>
      <p:sp>
        <p:nvSpPr>
          <p:cNvPr id="413" name="Google Shape;413;p34"/>
          <p:cNvSpPr txBox="1"/>
          <p:nvPr>
            <p:ph idx="4294967295" type="body"/>
          </p:nvPr>
        </p:nvSpPr>
        <p:spPr>
          <a:xfrm>
            <a:off x="8800975" y="1419225"/>
            <a:ext cx="2882100" cy="609600"/>
          </a:xfrm>
          <a:prstGeom prst="rect">
            <a:avLst/>
          </a:prstGeom>
        </p:spPr>
        <p:txBody>
          <a:bodyPr anchorCtr="0" anchor="t" bIns="91425" lIns="91425" spcFirstLastPara="1" rIns="91425" wrap="square" tIns="91425">
            <a:noAutofit/>
          </a:bodyPr>
          <a:lstStyle/>
          <a:p>
            <a:pPr indent="0" lvl="0" marL="0" rtl="0" algn="ctr">
              <a:spcBef>
                <a:spcPts val="400"/>
              </a:spcBef>
              <a:spcAft>
                <a:spcPts val="0"/>
              </a:spcAft>
              <a:buNone/>
            </a:pPr>
            <a:r>
              <a:rPr b="1" lang="en-US" sz="3400"/>
              <a:t>Fiber ISP 2</a:t>
            </a:r>
            <a:endParaRPr b="1" sz="3400"/>
          </a:p>
        </p:txBody>
      </p:sp>
      <p:sp>
        <p:nvSpPr>
          <p:cNvPr id="414" name="Google Shape;414;p34"/>
          <p:cNvSpPr txBox="1"/>
          <p:nvPr>
            <p:ph idx="4294967295" type="body"/>
          </p:nvPr>
        </p:nvSpPr>
        <p:spPr>
          <a:xfrm>
            <a:off x="7354250" y="446100"/>
            <a:ext cx="3049200" cy="60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folHlink"/>
              </a:buClr>
              <a:buSzPts val="1100"/>
              <a:buFont typeface="Arial"/>
              <a:buNone/>
            </a:pPr>
            <a:r>
              <a:rPr b="1" lang="en-US" sz="3200">
                <a:solidFill>
                  <a:schemeClr val="accent1"/>
                </a:solidFill>
                <a:latin typeface="Cairo"/>
                <a:ea typeface="Cairo"/>
                <a:cs typeface="Cairo"/>
                <a:sym typeface="Cairo"/>
              </a:rPr>
              <a:t>45% Take-rate</a:t>
            </a:r>
            <a:endParaRPr b="1" sz="3400"/>
          </a:p>
        </p:txBody>
      </p:sp>
      <p:sp>
        <p:nvSpPr>
          <p:cNvPr id="415" name="Google Shape;415;p34"/>
          <p:cNvSpPr txBox="1"/>
          <p:nvPr>
            <p:ph idx="4294967295" type="body"/>
          </p:nvPr>
        </p:nvSpPr>
        <p:spPr>
          <a:xfrm>
            <a:off x="7359128" y="446100"/>
            <a:ext cx="3049200" cy="60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3200">
                <a:solidFill>
                  <a:schemeClr val="accent1"/>
                </a:solidFill>
                <a:latin typeface="Cairo"/>
                <a:ea typeface="Cairo"/>
                <a:cs typeface="Cairo"/>
                <a:sym typeface="Cairo"/>
              </a:rPr>
              <a:t>55% Take-rate</a:t>
            </a:r>
            <a:endParaRPr b="1" sz="3400"/>
          </a:p>
        </p:txBody>
      </p:sp>
      <p:sp>
        <p:nvSpPr>
          <p:cNvPr id="416" name="Google Shape;416;p34"/>
          <p:cNvSpPr txBox="1"/>
          <p:nvPr>
            <p:ph idx="4294967295" type="body"/>
          </p:nvPr>
        </p:nvSpPr>
        <p:spPr>
          <a:xfrm>
            <a:off x="7347250" y="445275"/>
            <a:ext cx="3049200" cy="60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3200">
                <a:solidFill>
                  <a:schemeClr val="accent1"/>
                </a:solidFill>
                <a:latin typeface="Cairo"/>
                <a:ea typeface="Cairo"/>
                <a:cs typeface="Cairo"/>
                <a:sym typeface="Cairo"/>
              </a:rPr>
              <a:t>75% Take-rate</a:t>
            </a:r>
            <a:endParaRPr b="1" sz="3400"/>
          </a:p>
        </p:txBody>
      </p:sp>
      <p:sp>
        <p:nvSpPr>
          <p:cNvPr id="417" name="Google Shape;417;p34"/>
          <p:cNvSpPr txBox="1"/>
          <p:nvPr>
            <p:ph idx="4294967295" type="body"/>
          </p:nvPr>
        </p:nvSpPr>
        <p:spPr>
          <a:xfrm>
            <a:off x="7354250" y="445275"/>
            <a:ext cx="3049200" cy="60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3200">
                <a:solidFill>
                  <a:schemeClr val="accent1"/>
                </a:solidFill>
                <a:latin typeface="Cairo"/>
                <a:ea typeface="Cairo"/>
                <a:cs typeface="Cairo"/>
                <a:sym typeface="Cairo"/>
              </a:rPr>
              <a:t>70% Take-rate</a:t>
            </a:r>
            <a:endParaRPr b="1" sz="3400"/>
          </a:p>
        </p:txBody>
      </p:sp>
      <p:sp>
        <p:nvSpPr>
          <p:cNvPr id="418" name="Google Shape;418;p34"/>
          <p:cNvSpPr txBox="1"/>
          <p:nvPr>
            <p:ph idx="4294967295" type="body"/>
          </p:nvPr>
        </p:nvSpPr>
        <p:spPr>
          <a:xfrm>
            <a:off x="7361375" y="446100"/>
            <a:ext cx="3049200" cy="60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3200">
                <a:solidFill>
                  <a:schemeClr val="accent1"/>
                </a:solidFill>
                <a:latin typeface="Cairo"/>
                <a:ea typeface="Cairo"/>
                <a:cs typeface="Cairo"/>
                <a:sym typeface="Cairo"/>
              </a:rPr>
              <a:t>65% Take-rate</a:t>
            </a:r>
            <a:endParaRPr b="1" sz="3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414"/>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1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1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1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1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35"/>
          <p:cNvPicPr preferRelativeResize="0"/>
          <p:nvPr/>
        </p:nvPicPr>
        <p:blipFill rotWithShape="1">
          <a:blip r:embed="rId3">
            <a:alphaModFix/>
          </a:blip>
          <a:srcRect b="21875" l="0" r="0" t="21875"/>
          <a:stretch/>
        </p:blipFill>
        <p:spPr>
          <a:xfrm>
            <a:off x="0" y="-237262"/>
            <a:ext cx="12191701" cy="6857985"/>
          </a:xfrm>
          <a:custGeom>
            <a:rect b="b" l="l" r="r" t="t"/>
            <a:pathLst>
              <a:path extrusionOk="0" h="3762955" w="3253289">
                <a:moveTo>
                  <a:pt x="0" y="0"/>
                </a:moveTo>
                <a:lnTo>
                  <a:pt x="3253289" y="0"/>
                </a:lnTo>
                <a:lnTo>
                  <a:pt x="3253289" y="3762955"/>
                </a:lnTo>
                <a:lnTo>
                  <a:pt x="0" y="3762955"/>
                </a:lnTo>
                <a:close/>
              </a:path>
            </a:pathLst>
          </a:custGeom>
          <a:noFill/>
          <a:ln>
            <a:noFill/>
          </a:ln>
        </p:spPr>
      </p:pic>
      <p:sp>
        <p:nvSpPr>
          <p:cNvPr id="424" name="Google Shape;424;p35"/>
          <p:cNvSpPr/>
          <p:nvPr/>
        </p:nvSpPr>
        <p:spPr>
          <a:xfrm>
            <a:off x="1" y="-237274"/>
            <a:ext cx="12192000" cy="6858000"/>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Lato"/>
              <a:ea typeface="Lato"/>
              <a:cs typeface="Lato"/>
              <a:sym typeface="Lato"/>
            </a:endParaRPr>
          </a:p>
        </p:txBody>
      </p:sp>
      <p:sp>
        <p:nvSpPr>
          <p:cNvPr id="425" name="Google Shape;425;p35"/>
          <p:cNvSpPr/>
          <p:nvPr/>
        </p:nvSpPr>
        <p:spPr>
          <a:xfrm>
            <a:off x="0" y="2055300"/>
            <a:ext cx="12192000" cy="1947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folHlink"/>
              </a:buClr>
              <a:buFont typeface="Arial"/>
              <a:buNone/>
            </a:pPr>
            <a:r>
              <a:rPr b="1" lang="en-US" sz="8000">
                <a:solidFill>
                  <a:schemeClr val="dk1"/>
                </a:solidFill>
                <a:latin typeface="Cairo"/>
                <a:ea typeface="Cairo"/>
                <a:cs typeface="Cairo"/>
                <a:sym typeface="Cairo"/>
              </a:rPr>
              <a:t>BEST PRACTICE 2</a:t>
            </a:r>
            <a:endParaRPr b="1" sz="8000">
              <a:solidFill>
                <a:schemeClr val="dk1"/>
              </a:solidFill>
              <a:latin typeface="Cairo"/>
              <a:ea typeface="Cairo"/>
              <a:cs typeface="Cairo"/>
              <a:sym typeface="Cairo"/>
            </a:endParaRPr>
          </a:p>
          <a:p>
            <a:pPr indent="0" lvl="0" marL="0" marR="0" rtl="0" algn="ctr">
              <a:spcBef>
                <a:spcPts val="0"/>
              </a:spcBef>
              <a:spcAft>
                <a:spcPts val="0"/>
              </a:spcAft>
              <a:buNone/>
            </a:pPr>
            <a:r>
              <a:rPr b="1" lang="en-US" sz="8000">
                <a:solidFill>
                  <a:schemeClr val="lt2"/>
                </a:solidFill>
                <a:latin typeface="Cairo"/>
                <a:ea typeface="Cairo"/>
                <a:cs typeface="Cairo"/>
                <a:sym typeface="Cairo"/>
              </a:rPr>
              <a:t>PRICE PER SERVICE </a:t>
            </a:r>
            <a:endParaRPr b="1" sz="8000">
              <a:solidFill>
                <a:schemeClr val="lt2"/>
              </a:solidFill>
              <a:latin typeface="Cairo"/>
              <a:ea typeface="Cairo"/>
              <a:cs typeface="Cairo"/>
              <a:sym typeface="Cairo"/>
            </a:endParaRPr>
          </a:p>
          <a:p>
            <a:pPr indent="-736600" lvl="0" marL="457200" marR="0" rtl="0" algn="ctr">
              <a:spcBef>
                <a:spcPts val="0"/>
              </a:spcBef>
              <a:spcAft>
                <a:spcPts val="0"/>
              </a:spcAft>
              <a:buClr>
                <a:schemeClr val="lt2"/>
              </a:buClr>
              <a:buSzPts val="8000"/>
              <a:buFont typeface="Cairo"/>
              <a:buChar char="-"/>
            </a:pPr>
            <a:r>
              <a:rPr b="1" lang="en-US" sz="8000">
                <a:solidFill>
                  <a:schemeClr val="lt2"/>
                </a:solidFill>
                <a:latin typeface="Cairo"/>
                <a:ea typeface="Cairo"/>
                <a:cs typeface="Cairo"/>
                <a:sym typeface="Cairo"/>
              </a:rPr>
              <a:t>NOT PER PIPE!</a:t>
            </a:r>
            <a:r>
              <a:rPr b="1" lang="en-US" sz="8000">
                <a:solidFill>
                  <a:schemeClr val="lt2"/>
                </a:solidFill>
                <a:latin typeface="Cairo"/>
                <a:ea typeface="Cairo"/>
                <a:cs typeface="Cairo"/>
                <a:sym typeface="Cairo"/>
              </a:rPr>
              <a:t> </a:t>
            </a:r>
            <a:endParaRPr b="1" sz="8000">
              <a:solidFill>
                <a:schemeClr val="lt2"/>
              </a:solidFill>
              <a:latin typeface="Cairo"/>
              <a:ea typeface="Cairo"/>
              <a:cs typeface="Cairo"/>
              <a:sym typeface="Cairo"/>
            </a:endParaRPr>
          </a:p>
        </p:txBody>
      </p:sp>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S SYSTEMS THEME">
  <a:themeElements>
    <a:clrScheme name="SpriteIT - Cloud - Gray Background">
      <a:dk1>
        <a:srgbClr val="242A36"/>
      </a:dk1>
      <a:lt1>
        <a:srgbClr val="FFFFFF"/>
      </a:lt1>
      <a:dk2>
        <a:srgbClr val="10141F"/>
      </a:dk2>
      <a:lt2>
        <a:srgbClr val="FFFFFF"/>
      </a:lt2>
      <a:accent1>
        <a:srgbClr val="11C18F"/>
      </a:accent1>
      <a:accent2>
        <a:srgbClr val="8FAAA1"/>
      </a:accent2>
      <a:accent3>
        <a:srgbClr val="4D5460"/>
      </a:accent3>
      <a:accent4>
        <a:srgbClr val="0C7577"/>
      </a:accent4>
      <a:accent5>
        <a:srgbClr val="48AAA5"/>
      </a:accent5>
      <a:accent6>
        <a:srgbClr val="CEDDD6"/>
      </a:accent6>
      <a:hlink>
        <a:srgbClr val="11C18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